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66" d="100"/>
          <a:sy n="66" d="100"/>
        </p:scale>
        <p:origin x="-3036" y="-14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5FAD-45D2-4E17-8B8B-8DA29587CEBF}" type="datetimeFigureOut">
              <a:rPr lang="es-SV"/>
              <a:pPr>
                <a:defRPr/>
              </a:pPr>
              <a:t>30/07/2013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1F89E-791F-4D6D-9CA2-623B95268EF6}" type="slidenum">
              <a:rPr lang="es-SV"/>
              <a:pPr>
                <a:defRPr/>
              </a:pPr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78DB-7622-4E03-821C-26BBA22EEBB2}" type="datetimeFigureOut">
              <a:rPr lang="es-SV"/>
              <a:pPr>
                <a:defRPr/>
              </a:pPr>
              <a:t>30/07/2013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0C56C-0B8F-42A4-AA58-BDFF11A9921C}" type="slidenum">
              <a:rPr lang="es-SV"/>
              <a:pPr>
                <a:defRPr/>
              </a:pPr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0279-ABDB-4DFA-B699-5F0C45CE4B3D}" type="datetimeFigureOut">
              <a:rPr lang="es-SV"/>
              <a:pPr>
                <a:defRPr/>
              </a:pPr>
              <a:t>30/07/2013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FAA53-1A7F-4996-B449-F04717472EB9}" type="slidenum">
              <a:rPr lang="es-SV"/>
              <a:pPr>
                <a:defRPr/>
              </a:pPr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7D6F-E728-4B35-A0D3-90AC99B2EBCB}" type="datetimeFigureOut">
              <a:rPr lang="es-SV"/>
              <a:pPr>
                <a:defRPr/>
              </a:pPr>
              <a:t>30/07/2013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D9C8-F1E5-4E33-BCCB-817F960B6E92}" type="slidenum">
              <a:rPr lang="es-SV"/>
              <a:pPr>
                <a:defRPr/>
              </a:pPr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B575-C40C-493D-8616-A208BC4A32EB}" type="datetimeFigureOut">
              <a:rPr lang="es-SV"/>
              <a:pPr>
                <a:defRPr/>
              </a:pPr>
              <a:t>30/07/2013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AB830-1919-4E44-A8B2-4296B03CEB23}" type="slidenum">
              <a:rPr lang="es-SV"/>
              <a:pPr>
                <a:defRPr/>
              </a:pPr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3A04F-B348-434A-BED2-11ADC18A4EA1}" type="datetimeFigureOut">
              <a:rPr lang="es-SV"/>
              <a:pPr>
                <a:defRPr/>
              </a:pPr>
              <a:t>30/07/2013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3BFA9-E6E0-4188-BA95-0759E11D72CD}" type="slidenum">
              <a:rPr lang="es-SV"/>
              <a:pPr>
                <a:defRPr/>
              </a:pPr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E4007-6658-43A0-AE1C-1DA63E863E7A}" type="datetimeFigureOut">
              <a:rPr lang="es-SV"/>
              <a:pPr>
                <a:defRPr/>
              </a:pPr>
              <a:t>30/07/2013</a:t>
            </a:fld>
            <a:endParaRPr lang="es-S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3254-D609-4EB5-9BE5-D093AA70B643}" type="slidenum">
              <a:rPr lang="es-SV"/>
              <a:pPr>
                <a:defRPr/>
              </a:pPr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A173-0CF1-4D72-AD51-CBEBC9C10CB9}" type="datetimeFigureOut">
              <a:rPr lang="es-SV"/>
              <a:pPr>
                <a:defRPr/>
              </a:pPr>
              <a:t>30/07/2013</a:t>
            </a:fld>
            <a:endParaRPr lang="es-S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7478-5296-406A-AB97-B068B7F20407}" type="slidenum">
              <a:rPr lang="es-SV"/>
              <a:pPr>
                <a:defRPr/>
              </a:pPr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A90E-5793-4B06-839D-B8BCCE557F8C}" type="datetimeFigureOut">
              <a:rPr lang="es-SV"/>
              <a:pPr>
                <a:defRPr/>
              </a:pPr>
              <a:t>30/07/2013</a:t>
            </a:fld>
            <a:endParaRPr lang="es-S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4655-075B-4AFB-B91B-2F77B1912B8C}" type="slidenum">
              <a:rPr lang="es-SV"/>
              <a:pPr>
                <a:defRPr/>
              </a:pPr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79B9A-0600-4BD3-85F6-9FFF5761DF3C}" type="datetimeFigureOut">
              <a:rPr lang="es-SV"/>
              <a:pPr>
                <a:defRPr/>
              </a:pPr>
              <a:t>30/07/2013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656EA-D48F-4AF2-A1B2-7F055F5B81D8}" type="slidenum">
              <a:rPr lang="es-SV"/>
              <a:pPr>
                <a:defRPr/>
              </a:pPr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546D-4261-41C8-8637-5979A5C4E74D}" type="datetimeFigureOut">
              <a:rPr lang="es-SV"/>
              <a:pPr>
                <a:defRPr/>
              </a:pPr>
              <a:t>30/07/2013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9A4B-052B-4BBB-8F74-ED1D03145ABE}" type="slidenum">
              <a:rPr lang="es-SV"/>
              <a:pPr>
                <a:defRPr/>
              </a:pPr>
              <a:t>‹#›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S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9EAAB5-5FC8-4029-AE3C-F3C8823835CF}" type="datetimeFigureOut">
              <a:rPr lang="es-SV"/>
              <a:pPr>
                <a:defRPr/>
              </a:pPr>
              <a:t>30/07/2013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6F4939-4624-4177-8467-4DB7BCD8A5D5}" type="slidenum">
              <a:rPr lang="es-SV"/>
              <a:pPr>
                <a:defRPr/>
              </a:pPr>
              <a:t>‹#›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ucrocentro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5"/>
          <p:cNvGrpSpPr>
            <a:grpSpLocks/>
          </p:cNvGrpSpPr>
          <p:nvPr/>
        </p:nvGrpSpPr>
        <p:grpSpPr bwMode="auto">
          <a:xfrm>
            <a:off x="6156325" y="-9525"/>
            <a:ext cx="3133725" cy="2847975"/>
            <a:chOff x="6156176" y="-9779"/>
            <a:chExt cx="3134158" cy="2847696"/>
          </a:xfrm>
        </p:grpSpPr>
        <p:pic>
          <p:nvPicPr>
            <p:cNvPr id="13322" name="Picture 10"/>
            <p:cNvPicPr>
              <a:picLocks noChangeAspect="1"/>
            </p:cNvPicPr>
            <p:nvPr/>
          </p:nvPicPr>
          <p:blipFill>
            <a:blip r:embed="rId2"/>
            <a:srcRect l="11432" b="55281"/>
            <a:stretch>
              <a:fillRect/>
            </a:stretch>
          </p:blipFill>
          <p:spPr bwMode="auto">
            <a:xfrm>
              <a:off x="6975134" y="0"/>
              <a:ext cx="2315200" cy="223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ight Triangle 11"/>
            <p:cNvSpPr/>
            <p:nvPr/>
          </p:nvSpPr>
          <p:spPr>
            <a:xfrm>
              <a:off x="6803965" y="-9779"/>
              <a:ext cx="2340298" cy="2358794"/>
            </a:xfrm>
            <a:custGeom>
              <a:avLst/>
              <a:gdLst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866" h="2070625">
                  <a:moveTo>
                    <a:pt x="0" y="2070625"/>
                  </a:moveTo>
                  <a:lnTo>
                    <a:pt x="0" y="0"/>
                  </a:lnTo>
                  <a:cubicBezTo>
                    <a:pt x="1978990" y="2519"/>
                    <a:pt x="2163828" y="1131036"/>
                    <a:pt x="2168866" y="2070625"/>
                  </a:cubicBezTo>
                  <a:lnTo>
                    <a:pt x="0" y="2070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3" name="Right Triangle 11"/>
            <p:cNvSpPr/>
            <p:nvPr/>
          </p:nvSpPr>
          <p:spPr>
            <a:xfrm>
              <a:off x="6659484" y="-9779"/>
              <a:ext cx="2484780" cy="2358794"/>
            </a:xfrm>
            <a:custGeom>
              <a:avLst/>
              <a:gdLst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34 h 2070634"/>
                <a:gd name="connsiteX1" fmla="*/ 0 w 2168866"/>
                <a:gd name="connsiteY1" fmla="*/ 9 h 2070634"/>
                <a:gd name="connsiteX2" fmla="*/ 2168866 w 2168866"/>
                <a:gd name="connsiteY2" fmla="*/ 2070634 h 2070634"/>
                <a:gd name="connsiteX3" fmla="*/ 0 w 2168866"/>
                <a:gd name="connsiteY3" fmla="*/ 2070634 h 2070634"/>
                <a:gd name="connsiteX0" fmla="*/ 0 w 2168866"/>
                <a:gd name="connsiteY0" fmla="*/ 2070637 h 2070637"/>
                <a:gd name="connsiteX1" fmla="*/ 0 w 2168866"/>
                <a:gd name="connsiteY1" fmla="*/ 12 h 2070637"/>
                <a:gd name="connsiteX2" fmla="*/ 2168866 w 2168866"/>
                <a:gd name="connsiteY2" fmla="*/ 2070637 h 2070637"/>
                <a:gd name="connsiteX3" fmla="*/ 0 w 2168866"/>
                <a:gd name="connsiteY3" fmla="*/ 2070637 h 2070637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70081"/>
                <a:gd name="connsiteY0" fmla="*/ 2070625 h 2070625"/>
                <a:gd name="connsiteX1" fmla="*/ 0 w 2170081"/>
                <a:gd name="connsiteY1" fmla="*/ 0 h 2070625"/>
                <a:gd name="connsiteX2" fmla="*/ 2168866 w 2170081"/>
                <a:gd name="connsiteY2" fmla="*/ 2070625 h 2070625"/>
                <a:gd name="connsiteX3" fmla="*/ 0 w 2170081"/>
                <a:gd name="connsiteY3" fmla="*/ 2070625 h 2070625"/>
                <a:gd name="connsiteX0" fmla="*/ 0 w 2170293"/>
                <a:gd name="connsiteY0" fmla="*/ 2070625 h 2070625"/>
                <a:gd name="connsiteX1" fmla="*/ 0 w 2170293"/>
                <a:gd name="connsiteY1" fmla="*/ 0 h 2070625"/>
                <a:gd name="connsiteX2" fmla="*/ 2168866 w 2170293"/>
                <a:gd name="connsiteY2" fmla="*/ 2070625 h 2070625"/>
                <a:gd name="connsiteX3" fmla="*/ 0 w 2170293"/>
                <a:gd name="connsiteY3" fmla="*/ 2070625 h 2070625"/>
                <a:gd name="connsiteX0" fmla="*/ 0 w 2168906"/>
                <a:gd name="connsiteY0" fmla="*/ 2070625 h 2070625"/>
                <a:gd name="connsiteX1" fmla="*/ 0 w 2168906"/>
                <a:gd name="connsiteY1" fmla="*/ 0 h 2070625"/>
                <a:gd name="connsiteX2" fmla="*/ 2168866 w 2168906"/>
                <a:gd name="connsiteY2" fmla="*/ 2070625 h 2070625"/>
                <a:gd name="connsiteX3" fmla="*/ 0 w 2168906"/>
                <a:gd name="connsiteY3" fmla="*/ 2070625 h 207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906" h="2070625">
                  <a:moveTo>
                    <a:pt x="0" y="2070625"/>
                  </a:moveTo>
                  <a:lnTo>
                    <a:pt x="0" y="0"/>
                  </a:lnTo>
                  <a:cubicBezTo>
                    <a:pt x="1431602" y="8827"/>
                    <a:pt x="2175255" y="1277332"/>
                    <a:pt x="2168866" y="2070625"/>
                  </a:cubicBezTo>
                  <a:lnTo>
                    <a:pt x="0" y="20706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6156176" y="-9779"/>
              <a:ext cx="503308" cy="2430225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5" name="Flowchart: Process 14"/>
            <p:cNvSpPr/>
            <p:nvPr/>
          </p:nvSpPr>
          <p:spPr>
            <a:xfrm rot="5400000">
              <a:off x="7578038" y="1271692"/>
              <a:ext cx="504776" cy="2627675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grpSp>
        <p:nvGrpSpPr>
          <p:cNvPr id="13314" name="Group 9"/>
          <p:cNvGrpSpPr>
            <a:grpSpLocks/>
          </p:cNvGrpSpPr>
          <p:nvPr/>
        </p:nvGrpSpPr>
        <p:grpSpPr bwMode="auto">
          <a:xfrm>
            <a:off x="-53975" y="2513013"/>
            <a:ext cx="3109913" cy="4371975"/>
            <a:chOff x="-53997" y="2512929"/>
            <a:chExt cx="3109546" cy="4372455"/>
          </a:xfrm>
        </p:grpSpPr>
        <p:pic>
          <p:nvPicPr>
            <p:cNvPr id="13318" name="Picture 3"/>
            <p:cNvPicPr>
              <a:picLocks noChangeAspect="1"/>
            </p:cNvPicPr>
            <p:nvPr/>
          </p:nvPicPr>
          <p:blipFill>
            <a:blip r:embed="rId2"/>
            <a:srcRect l="35196" b="30051"/>
            <a:stretch>
              <a:fillRect/>
            </a:stretch>
          </p:blipFill>
          <p:spPr bwMode="auto">
            <a:xfrm>
              <a:off x="1" y="3356992"/>
              <a:ext cx="1693998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ight Triangle 5"/>
            <p:cNvSpPr/>
            <p:nvPr/>
          </p:nvSpPr>
          <p:spPr>
            <a:xfrm>
              <a:off x="1559" y="3284539"/>
              <a:ext cx="2266682" cy="3592906"/>
            </a:xfrm>
            <a:custGeom>
              <a:avLst/>
              <a:gdLst>
                <a:gd name="connsiteX0" fmla="*/ 0 w 1269095"/>
                <a:gd name="connsiteY0" fmla="*/ 4536504 h 4536504"/>
                <a:gd name="connsiteX1" fmla="*/ 0 w 1269095"/>
                <a:gd name="connsiteY1" fmla="*/ 0 h 4536504"/>
                <a:gd name="connsiteX2" fmla="*/ 1269095 w 1269095"/>
                <a:gd name="connsiteY2" fmla="*/ 4536504 h 4536504"/>
                <a:gd name="connsiteX3" fmla="*/ 0 w 1269095"/>
                <a:gd name="connsiteY3" fmla="*/ 4536504 h 4536504"/>
                <a:gd name="connsiteX0" fmla="*/ 521435 w 1790530"/>
                <a:gd name="connsiteY0" fmla="*/ 4498719 h 4498719"/>
                <a:gd name="connsiteX1" fmla="*/ 0 w 1790530"/>
                <a:gd name="connsiteY1" fmla="*/ 0 h 4498719"/>
                <a:gd name="connsiteX2" fmla="*/ 1790530 w 1790530"/>
                <a:gd name="connsiteY2" fmla="*/ 4498719 h 4498719"/>
                <a:gd name="connsiteX3" fmla="*/ 521435 w 1790530"/>
                <a:gd name="connsiteY3" fmla="*/ 4498719 h 4498719"/>
                <a:gd name="connsiteX0" fmla="*/ 521435 w 1790530"/>
                <a:gd name="connsiteY0" fmla="*/ 4498719 h 4498719"/>
                <a:gd name="connsiteX1" fmla="*/ 0 w 1790530"/>
                <a:gd name="connsiteY1" fmla="*/ 0 h 4498719"/>
                <a:gd name="connsiteX2" fmla="*/ 1790530 w 1790530"/>
                <a:gd name="connsiteY2" fmla="*/ 4498719 h 4498719"/>
                <a:gd name="connsiteX3" fmla="*/ 521435 w 1790530"/>
                <a:gd name="connsiteY3" fmla="*/ 4498719 h 4498719"/>
                <a:gd name="connsiteX0" fmla="*/ 521435 w 1790530"/>
                <a:gd name="connsiteY0" fmla="*/ 4498719 h 4498719"/>
                <a:gd name="connsiteX1" fmla="*/ 0 w 1790530"/>
                <a:gd name="connsiteY1" fmla="*/ 0 h 4498719"/>
                <a:gd name="connsiteX2" fmla="*/ 1790530 w 1790530"/>
                <a:gd name="connsiteY2" fmla="*/ 4498719 h 4498719"/>
                <a:gd name="connsiteX3" fmla="*/ 521435 w 1790530"/>
                <a:gd name="connsiteY3" fmla="*/ 4498719 h 4498719"/>
                <a:gd name="connsiteX0" fmla="*/ 521435 w 1790530"/>
                <a:gd name="connsiteY0" fmla="*/ 4498719 h 4498719"/>
                <a:gd name="connsiteX1" fmla="*/ 0 w 1790530"/>
                <a:gd name="connsiteY1" fmla="*/ 0 h 4498719"/>
                <a:gd name="connsiteX2" fmla="*/ 1790530 w 1790530"/>
                <a:gd name="connsiteY2" fmla="*/ 4498719 h 4498719"/>
                <a:gd name="connsiteX3" fmla="*/ 521435 w 1790530"/>
                <a:gd name="connsiteY3" fmla="*/ 4498719 h 4498719"/>
                <a:gd name="connsiteX0" fmla="*/ 1005085 w 2274180"/>
                <a:gd name="connsiteY0" fmla="*/ 4453377 h 4453377"/>
                <a:gd name="connsiteX1" fmla="*/ 0 w 2274180"/>
                <a:gd name="connsiteY1" fmla="*/ 0 h 4453377"/>
                <a:gd name="connsiteX2" fmla="*/ 2274180 w 2274180"/>
                <a:gd name="connsiteY2" fmla="*/ 4453377 h 4453377"/>
                <a:gd name="connsiteX3" fmla="*/ 1005085 w 2274180"/>
                <a:gd name="connsiteY3" fmla="*/ 4453377 h 4453377"/>
                <a:gd name="connsiteX0" fmla="*/ 1005127 w 2274222"/>
                <a:gd name="connsiteY0" fmla="*/ 4453377 h 4453377"/>
                <a:gd name="connsiteX1" fmla="*/ 42 w 2274222"/>
                <a:gd name="connsiteY1" fmla="*/ 0 h 4453377"/>
                <a:gd name="connsiteX2" fmla="*/ 2274222 w 2274222"/>
                <a:gd name="connsiteY2" fmla="*/ 4453377 h 4453377"/>
                <a:gd name="connsiteX3" fmla="*/ 1005127 w 2274222"/>
                <a:gd name="connsiteY3" fmla="*/ 4453377 h 4453377"/>
                <a:gd name="connsiteX0" fmla="*/ 1005127 w 2274222"/>
                <a:gd name="connsiteY0" fmla="*/ 4453377 h 4453377"/>
                <a:gd name="connsiteX1" fmla="*/ 42 w 2274222"/>
                <a:gd name="connsiteY1" fmla="*/ 0 h 4453377"/>
                <a:gd name="connsiteX2" fmla="*/ 2274222 w 2274222"/>
                <a:gd name="connsiteY2" fmla="*/ 4453377 h 4453377"/>
                <a:gd name="connsiteX3" fmla="*/ 1005127 w 2274222"/>
                <a:gd name="connsiteY3" fmla="*/ 4453377 h 4453377"/>
                <a:gd name="connsiteX0" fmla="*/ 1005127 w 2274222"/>
                <a:gd name="connsiteY0" fmla="*/ 4456340 h 4456340"/>
                <a:gd name="connsiteX1" fmla="*/ 42 w 2274222"/>
                <a:gd name="connsiteY1" fmla="*/ 2963 h 4456340"/>
                <a:gd name="connsiteX2" fmla="*/ 2274222 w 2274222"/>
                <a:gd name="connsiteY2" fmla="*/ 4456340 h 4456340"/>
                <a:gd name="connsiteX3" fmla="*/ 1005127 w 2274222"/>
                <a:gd name="connsiteY3" fmla="*/ 4456340 h 4456340"/>
                <a:gd name="connsiteX0" fmla="*/ 1005127 w 2274222"/>
                <a:gd name="connsiteY0" fmla="*/ 4456340 h 4456340"/>
                <a:gd name="connsiteX1" fmla="*/ 42 w 2274222"/>
                <a:gd name="connsiteY1" fmla="*/ 2963 h 4456340"/>
                <a:gd name="connsiteX2" fmla="*/ 2274222 w 2274222"/>
                <a:gd name="connsiteY2" fmla="*/ 4456340 h 4456340"/>
                <a:gd name="connsiteX3" fmla="*/ 1005127 w 2274222"/>
                <a:gd name="connsiteY3" fmla="*/ 4456340 h 4456340"/>
                <a:gd name="connsiteX0" fmla="*/ 1005085 w 2274180"/>
                <a:gd name="connsiteY0" fmla="*/ 4456340 h 4456340"/>
                <a:gd name="connsiteX1" fmla="*/ 0 w 2274180"/>
                <a:gd name="connsiteY1" fmla="*/ 2963 h 4456340"/>
                <a:gd name="connsiteX2" fmla="*/ 2274180 w 2274180"/>
                <a:gd name="connsiteY2" fmla="*/ 4456340 h 4456340"/>
                <a:gd name="connsiteX3" fmla="*/ 1005085 w 2274180"/>
                <a:gd name="connsiteY3" fmla="*/ 4456340 h 4456340"/>
                <a:gd name="connsiteX0" fmla="*/ 997528 w 2266623"/>
                <a:gd name="connsiteY0" fmla="*/ 3423429 h 3423429"/>
                <a:gd name="connsiteX1" fmla="*/ 0 w 2266623"/>
                <a:gd name="connsiteY1" fmla="*/ 5364 h 3423429"/>
                <a:gd name="connsiteX2" fmla="*/ 2266623 w 2266623"/>
                <a:gd name="connsiteY2" fmla="*/ 3423429 h 3423429"/>
                <a:gd name="connsiteX3" fmla="*/ 997528 w 2266623"/>
                <a:gd name="connsiteY3" fmla="*/ 3423429 h 3423429"/>
                <a:gd name="connsiteX0" fmla="*/ 997570 w 2266665"/>
                <a:gd name="connsiteY0" fmla="*/ 3423429 h 3423429"/>
                <a:gd name="connsiteX1" fmla="*/ 42 w 2266665"/>
                <a:gd name="connsiteY1" fmla="*/ 5364 h 3423429"/>
                <a:gd name="connsiteX2" fmla="*/ 2266665 w 2266665"/>
                <a:gd name="connsiteY2" fmla="*/ 3423429 h 3423429"/>
                <a:gd name="connsiteX3" fmla="*/ 997570 w 2266665"/>
                <a:gd name="connsiteY3" fmla="*/ 3423429 h 3423429"/>
                <a:gd name="connsiteX0" fmla="*/ 997570 w 2266665"/>
                <a:gd name="connsiteY0" fmla="*/ 3423429 h 3423429"/>
                <a:gd name="connsiteX1" fmla="*/ 42 w 2266665"/>
                <a:gd name="connsiteY1" fmla="*/ 5364 h 3423429"/>
                <a:gd name="connsiteX2" fmla="*/ 2266665 w 2266665"/>
                <a:gd name="connsiteY2" fmla="*/ 3423429 h 3423429"/>
                <a:gd name="connsiteX3" fmla="*/ 997570 w 2266665"/>
                <a:gd name="connsiteY3" fmla="*/ 3423429 h 342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665" h="3423429">
                  <a:moveTo>
                    <a:pt x="997570" y="3423429"/>
                  </a:moveTo>
                  <a:cubicBezTo>
                    <a:pt x="997569" y="1976755"/>
                    <a:pt x="-7515" y="1482265"/>
                    <a:pt x="42" y="5364"/>
                  </a:cubicBezTo>
                  <a:cubicBezTo>
                    <a:pt x="538948" y="-89595"/>
                    <a:pt x="1788215" y="1077469"/>
                    <a:pt x="2266665" y="3423429"/>
                  </a:cubicBezTo>
                  <a:lnTo>
                    <a:pt x="997570" y="342342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7" name="Right Triangle 5"/>
            <p:cNvSpPr/>
            <p:nvPr/>
          </p:nvSpPr>
          <p:spPr>
            <a:xfrm>
              <a:off x="1559" y="3014634"/>
              <a:ext cx="2547636" cy="3870750"/>
            </a:xfrm>
            <a:custGeom>
              <a:avLst/>
              <a:gdLst>
                <a:gd name="connsiteX0" fmla="*/ 0 w 1269095"/>
                <a:gd name="connsiteY0" fmla="*/ 4536504 h 4536504"/>
                <a:gd name="connsiteX1" fmla="*/ 0 w 1269095"/>
                <a:gd name="connsiteY1" fmla="*/ 0 h 4536504"/>
                <a:gd name="connsiteX2" fmla="*/ 1269095 w 1269095"/>
                <a:gd name="connsiteY2" fmla="*/ 4536504 h 4536504"/>
                <a:gd name="connsiteX3" fmla="*/ 0 w 1269095"/>
                <a:gd name="connsiteY3" fmla="*/ 4536504 h 4536504"/>
                <a:gd name="connsiteX0" fmla="*/ 521435 w 1790530"/>
                <a:gd name="connsiteY0" fmla="*/ 4498719 h 4498719"/>
                <a:gd name="connsiteX1" fmla="*/ 0 w 1790530"/>
                <a:gd name="connsiteY1" fmla="*/ 0 h 4498719"/>
                <a:gd name="connsiteX2" fmla="*/ 1790530 w 1790530"/>
                <a:gd name="connsiteY2" fmla="*/ 4498719 h 4498719"/>
                <a:gd name="connsiteX3" fmla="*/ 521435 w 1790530"/>
                <a:gd name="connsiteY3" fmla="*/ 4498719 h 4498719"/>
                <a:gd name="connsiteX0" fmla="*/ 521435 w 1790530"/>
                <a:gd name="connsiteY0" fmla="*/ 4498719 h 4498719"/>
                <a:gd name="connsiteX1" fmla="*/ 0 w 1790530"/>
                <a:gd name="connsiteY1" fmla="*/ 0 h 4498719"/>
                <a:gd name="connsiteX2" fmla="*/ 1790530 w 1790530"/>
                <a:gd name="connsiteY2" fmla="*/ 4498719 h 4498719"/>
                <a:gd name="connsiteX3" fmla="*/ 521435 w 1790530"/>
                <a:gd name="connsiteY3" fmla="*/ 4498719 h 4498719"/>
                <a:gd name="connsiteX0" fmla="*/ 521435 w 1790530"/>
                <a:gd name="connsiteY0" fmla="*/ 4498719 h 4498719"/>
                <a:gd name="connsiteX1" fmla="*/ 0 w 1790530"/>
                <a:gd name="connsiteY1" fmla="*/ 0 h 4498719"/>
                <a:gd name="connsiteX2" fmla="*/ 1790530 w 1790530"/>
                <a:gd name="connsiteY2" fmla="*/ 4498719 h 4498719"/>
                <a:gd name="connsiteX3" fmla="*/ 521435 w 1790530"/>
                <a:gd name="connsiteY3" fmla="*/ 4498719 h 4498719"/>
                <a:gd name="connsiteX0" fmla="*/ 521435 w 1790530"/>
                <a:gd name="connsiteY0" fmla="*/ 4498719 h 4498719"/>
                <a:gd name="connsiteX1" fmla="*/ 0 w 1790530"/>
                <a:gd name="connsiteY1" fmla="*/ 0 h 4498719"/>
                <a:gd name="connsiteX2" fmla="*/ 1790530 w 1790530"/>
                <a:gd name="connsiteY2" fmla="*/ 4498719 h 4498719"/>
                <a:gd name="connsiteX3" fmla="*/ 521435 w 1790530"/>
                <a:gd name="connsiteY3" fmla="*/ 4498719 h 4498719"/>
                <a:gd name="connsiteX0" fmla="*/ 1005085 w 2274180"/>
                <a:gd name="connsiteY0" fmla="*/ 4453377 h 4453377"/>
                <a:gd name="connsiteX1" fmla="*/ 0 w 2274180"/>
                <a:gd name="connsiteY1" fmla="*/ 0 h 4453377"/>
                <a:gd name="connsiteX2" fmla="*/ 2274180 w 2274180"/>
                <a:gd name="connsiteY2" fmla="*/ 4453377 h 4453377"/>
                <a:gd name="connsiteX3" fmla="*/ 1005085 w 2274180"/>
                <a:gd name="connsiteY3" fmla="*/ 4453377 h 4453377"/>
                <a:gd name="connsiteX0" fmla="*/ 1005127 w 2274222"/>
                <a:gd name="connsiteY0" fmla="*/ 4453377 h 4453377"/>
                <a:gd name="connsiteX1" fmla="*/ 42 w 2274222"/>
                <a:gd name="connsiteY1" fmla="*/ 0 h 4453377"/>
                <a:gd name="connsiteX2" fmla="*/ 2274222 w 2274222"/>
                <a:gd name="connsiteY2" fmla="*/ 4453377 h 4453377"/>
                <a:gd name="connsiteX3" fmla="*/ 1005127 w 2274222"/>
                <a:gd name="connsiteY3" fmla="*/ 4453377 h 4453377"/>
                <a:gd name="connsiteX0" fmla="*/ 1005127 w 2274222"/>
                <a:gd name="connsiteY0" fmla="*/ 4453377 h 4453377"/>
                <a:gd name="connsiteX1" fmla="*/ 42 w 2274222"/>
                <a:gd name="connsiteY1" fmla="*/ 0 h 4453377"/>
                <a:gd name="connsiteX2" fmla="*/ 2274222 w 2274222"/>
                <a:gd name="connsiteY2" fmla="*/ 4453377 h 4453377"/>
                <a:gd name="connsiteX3" fmla="*/ 1005127 w 2274222"/>
                <a:gd name="connsiteY3" fmla="*/ 4453377 h 4453377"/>
                <a:gd name="connsiteX0" fmla="*/ 1005127 w 2274222"/>
                <a:gd name="connsiteY0" fmla="*/ 4456340 h 4456340"/>
                <a:gd name="connsiteX1" fmla="*/ 42 w 2274222"/>
                <a:gd name="connsiteY1" fmla="*/ 2963 h 4456340"/>
                <a:gd name="connsiteX2" fmla="*/ 2274222 w 2274222"/>
                <a:gd name="connsiteY2" fmla="*/ 4456340 h 4456340"/>
                <a:gd name="connsiteX3" fmla="*/ 1005127 w 2274222"/>
                <a:gd name="connsiteY3" fmla="*/ 4456340 h 4456340"/>
                <a:gd name="connsiteX0" fmla="*/ 1005127 w 2274222"/>
                <a:gd name="connsiteY0" fmla="*/ 4456340 h 4456340"/>
                <a:gd name="connsiteX1" fmla="*/ 42 w 2274222"/>
                <a:gd name="connsiteY1" fmla="*/ 2963 h 4456340"/>
                <a:gd name="connsiteX2" fmla="*/ 2274222 w 2274222"/>
                <a:gd name="connsiteY2" fmla="*/ 4456340 h 4456340"/>
                <a:gd name="connsiteX3" fmla="*/ 1005127 w 2274222"/>
                <a:gd name="connsiteY3" fmla="*/ 4456340 h 4456340"/>
                <a:gd name="connsiteX0" fmla="*/ 1005085 w 2274180"/>
                <a:gd name="connsiteY0" fmla="*/ 4456340 h 4456340"/>
                <a:gd name="connsiteX1" fmla="*/ 0 w 2274180"/>
                <a:gd name="connsiteY1" fmla="*/ 2963 h 4456340"/>
                <a:gd name="connsiteX2" fmla="*/ 2274180 w 2274180"/>
                <a:gd name="connsiteY2" fmla="*/ 4456340 h 4456340"/>
                <a:gd name="connsiteX3" fmla="*/ 1005085 w 2274180"/>
                <a:gd name="connsiteY3" fmla="*/ 4456340 h 4456340"/>
                <a:gd name="connsiteX0" fmla="*/ 997528 w 2266623"/>
                <a:gd name="connsiteY0" fmla="*/ 3423429 h 3423429"/>
                <a:gd name="connsiteX1" fmla="*/ 0 w 2266623"/>
                <a:gd name="connsiteY1" fmla="*/ 5364 h 3423429"/>
                <a:gd name="connsiteX2" fmla="*/ 2266623 w 2266623"/>
                <a:gd name="connsiteY2" fmla="*/ 3423429 h 3423429"/>
                <a:gd name="connsiteX3" fmla="*/ 997528 w 2266623"/>
                <a:gd name="connsiteY3" fmla="*/ 3423429 h 3423429"/>
                <a:gd name="connsiteX0" fmla="*/ 997570 w 2266665"/>
                <a:gd name="connsiteY0" fmla="*/ 3423429 h 3423429"/>
                <a:gd name="connsiteX1" fmla="*/ 42 w 2266665"/>
                <a:gd name="connsiteY1" fmla="*/ 5364 h 3423429"/>
                <a:gd name="connsiteX2" fmla="*/ 2266665 w 2266665"/>
                <a:gd name="connsiteY2" fmla="*/ 3423429 h 3423429"/>
                <a:gd name="connsiteX3" fmla="*/ 997570 w 2266665"/>
                <a:gd name="connsiteY3" fmla="*/ 3423429 h 3423429"/>
                <a:gd name="connsiteX0" fmla="*/ 997570 w 2266665"/>
                <a:gd name="connsiteY0" fmla="*/ 3423429 h 3423429"/>
                <a:gd name="connsiteX1" fmla="*/ 42 w 2266665"/>
                <a:gd name="connsiteY1" fmla="*/ 5364 h 3423429"/>
                <a:gd name="connsiteX2" fmla="*/ 2266665 w 2266665"/>
                <a:gd name="connsiteY2" fmla="*/ 3423429 h 3423429"/>
                <a:gd name="connsiteX3" fmla="*/ 997570 w 2266665"/>
                <a:gd name="connsiteY3" fmla="*/ 3423429 h 3423429"/>
                <a:gd name="connsiteX0" fmla="*/ 1269614 w 2538709"/>
                <a:gd name="connsiteY0" fmla="*/ 3687009 h 3687009"/>
                <a:gd name="connsiteX1" fmla="*/ 33 w 2538709"/>
                <a:gd name="connsiteY1" fmla="*/ 4448 h 3687009"/>
                <a:gd name="connsiteX2" fmla="*/ 2538709 w 2538709"/>
                <a:gd name="connsiteY2" fmla="*/ 3687009 h 3687009"/>
                <a:gd name="connsiteX3" fmla="*/ 1269614 w 2538709"/>
                <a:gd name="connsiteY3" fmla="*/ 3687009 h 3687009"/>
                <a:gd name="connsiteX0" fmla="*/ 1269614 w 2540600"/>
                <a:gd name="connsiteY0" fmla="*/ 3688003 h 3688003"/>
                <a:gd name="connsiteX1" fmla="*/ 33 w 2540600"/>
                <a:gd name="connsiteY1" fmla="*/ 5442 h 3688003"/>
                <a:gd name="connsiteX2" fmla="*/ 2538709 w 2540600"/>
                <a:gd name="connsiteY2" fmla="*/ 3688003 h 3688003"/>
                <a:gd name="connsiteX3" fmla="*/ 1269614 w 2540600"/>
                <a:gd name="connsiteY3" fmla="*/ 3688003 h 3688003"/>
                <a:gd name="connsiteX0" fmla="*/ 1269614 w 2548062"/>
                <a:gd name="connsiteY0" fmla="*/ 3869968 h 3869968"/>
                <a:gd name="connsiteX1" fmla="*/ 33 w 2548062"/>
                <a:gd name="connsiteY1" fmla="*/ 187407 h 3869968"/>
                <a:gd name="connsiteX2" fmla="*/ 2538709 w 2548062"/>
                <a:gd name="connsiteY2" fmla="*/ 3869968 h 3869968"/>
                <a:gd name="connsiteX3" fmla="*/ 1269614 w 2548062"/>
                <a:gd name="connsiteY3" fmla="*/ 3869968 h 386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8062" h="3869968">
                  <a:moveTo>
                    <a:pt x="1269614" y="3869968"/>
                  </a:moveTo>
                  <a:cubicBezTo>
                    <a:pt x="1269613" y="2423294"/>
                    <a:pt x="-7524" y="1664308"/>
                    <a:pt x="33" y="187407"/>
                  </a:cubicBezTo>
                  <a:cubicBezTo>
                    <a:pt x="2299726" y="-610355"/>
                    <a:pt x="2611922" y="1236841"/>
                    <a:pt x="2538709" y="3869968"/>
                  </a:cubicBezTo>
                  <a:lnTo>
                    <a:pt x="1269614" y="38699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-53997" y="2512929"/>
              <a:ext cx="3109546" cy="436451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32993"/>
                <a:gd name="connsiteX1" fmla="*/ 10000 w 10000"/>
                <a:gd name="connsiteY1" fmla="*/ 0 h 32993"/>
                <a:gd name="connsiteX2" fmla="*/ 10000 w 10000"/>
                <a:gd name="connsiteY2" fmla="*/ 10000 h 32993"/>
                <a:gd name="connsiteX3" fmla="*/ 8836 w 10000"/>
                <a:gd name="connsiteY3" fmla="*/ 32993 h 32993"/>
                <a:gd name="connsiteX4" fmla="*/ 0 w 10000"/>
                <a:gd name="connsiteY4" fmla="*/ 0 h 32993"/>
                <a:gd name="connsiteX0" fmla="*/ 0 w 15805"/>
                <a:gd name="connsiteY0" fmla="*/ 0 h 33088"/>
                <a:gd name="connsiteX1" fmla="*/ 10000 w 15805"/>
                <a:gd name="connsiteY1" fmla="*/ 0 h 33088"/>
                <a:gd name="connsiteX2" fmla="*/ 15805 w 15805"/>
                <a:gd name="connsiteY2" fmla="*/ 33088 h 33088"/>
                <a:gd name="connsiteX3" fmla="*/ 8836 w 15805"/>
                <a:gd name="connsiteY3" fmla="*/ 32993 h 33088"/>
                <a:gd name="connsiteX4" fmla="*/ 0 w 15805"/>
                <a:gd name="connsiteY4" fmla="*/ 0 h 33088"/>
                <a:gd name="connsiteX0" fmla="*/ 0 w 15805"/>
                <a:gd name="connsiteY0" fmla="*/ 0 h 33088"/>
                <a:gd name="connsiteX1" fmla="*/ 12699 w 15805"/>
                <a:gd name="connsiteY1" fmla="*/ 5581 h 33088"/>
                <a:gd name="connsiteX2" fmla="*/ 15805 w 15805"/>
                <a:gd name="connsiteY2" fmla="*/ 33088 h 33088"/>
                <a:gd name="connsiteX3" fmla="*/ 8836 w 15805"/>
                <a:gd name="connsiteY3" fmla="*/ 32993 h 33088"/>
                <a:gd name="connsiteX4" fmla="*/ 0 w 15805"/>
                <a:gd name="connsiteY4" fmla="*/ 0 h 33088"/>
                <a:gd name="connsiteX0" fmla="*/ 0 w 15213"/>
                <a:gd name="connsiteY0" fmla="*/ 3626 h 27507"/>
                <a:gd name="connsiteX1" fmla="*/ 12107 w 15213"/>
                <a:gd name="connsiteY1" fmla="*/ 0 h 27507"/>
                <a:gd name="connsiteX2" fmla="*/ 15213 w 15213"/>
                <a:gd name="connsiteY2" fmla="*/ 27507 h 27507"/>
                <a:gd name="connsiteX3" fmla="*/ 8244 w 15213"/>
                <a:gd name="connsiteY3" fmla="*/ 27412 h 27507"/>
                <a:gd name="connsiteX4" fmla="*/ 0 w 15213"/>
                <a:gd name="connsiteY4" fmla="*/ 3626 h 27507"/>
                <a:gd name="connsiteX0" fmla="*/ 0 w 15213"/>
                <a:gd name="connsiteY0" fmla="*/ 3626 h 27555"/>
                <a:gd name="connsiteX1" fmla="*/ 12107 w 15213"/>
                <a:gd name="connsiteY1" fmla="*/ 0 h 27555"/>
                <a:gd name="connsiteX2" fmla="*/ 15213 w 15213"/>
                <a:gd name="connsiteY2" fmla="*/ 27507 h 27555"/>
                <a:gd name="connsiteX3" fmla="*/ 8244 w 15213"/>
                <a:gd name="connsiteY3" fmla="*/ 27555 h 27555"/>
                <a:gd name="connsiteX4" fmla="*/ 0 w 15213"/>
                <a:gd name="connsiteY4" fmla="*/ 3626 h 2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13" h="27555">
                  <a:moveTo>
                    <a:pt x="0" y="3626"/>
                  </a:moveTo>
                  <a:lnTo>
                    <a:pt x="12107" y="0"/>
                  </a:lnTo>
                  <a:lnTo>
                    <a:pt x="15213" y="27507"/>
                  </a:lnTo>
                  <a:lnTo>
                    <a:pt x="8244" y="27555"/>
                  </a:lnTo>
                  <a:lnTo>
                    <a:pt x="0" y="3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685800" y="2708275"/>
            <a:ext cx="7772400" cy="1728788"/>
          </a:xfrm>
        </p:spPr>
        <p:txBody>
          <a:bodyPr/>
          <a:lstStyle/>
          <a:p>
            <a:r>
              <a:rPr lang="en-US" sz="4000" smtClean="0"/>
              <a:t>SUCROCENTRO S.A. DE C.V.</a:t>
            </a:r>
            <a:br>
              <a:rPr lang="en-US" sz="4000" smtClean="0"/>
            </a:br>
            <a:r>
              <a:rPr lang="en-US" sz="4000" smtClean="0"/>
              <a:t>Sistema HidroPur SEPTIC </a:t>
            </a:r>
            <a:br>
              <a:rPr lang="en-US" sz="4000" smtClean="0"/>
            </a:br>
            <a:r>
              <a:rPr lang="en-US" sz="4000" smtClean="0"/>
              <a:t>Modelo CABAL</a:t>
            </a:r>
            <a:endParaRPr lang="es-SV" sz="40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00588"/>
            <a:ext cx="6400800" cy="175260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898989"/>
                </a:solidFill>
              </a:rPr>
              <a:t>Tratamiento anaeróbico de aguas negras y grises para casos hasta mediana escala</a:t>
            </a:r>
            <a:endParaRPr lang="es-SV" smtClean="0">
              <a:solidFill>
                <a:srgbClr val="898989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425" y="260350"/>
            <a:ext cx="2089150" cy="2087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34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15"/>
          <p:cNvGrpSpPr>
            <a:grpSpLocks/>
          </p:cNvGrpSpPr>
          <p:nvPr/>
        </p:nvGrpSpPr>
        <p:grpSpPr bwMode="auto">
          <a:xfrm>
            <a:off x="6156325" y="-9525"/>
            <a:ext cx="3133725" cy="2847975"/>
            <a:chOff x="6156176" y="-9779"/>
            <a:chExt cx="3134158" cy="2847696"/>
          </a:xfrm>
        </p:grpSpPr>
        <p:pic>
          <p:nvPicPr>
            <p:cNvPr id="21514" name="Picture 10"/>
            <p:cNvPicPr>
              <a:picLocks noChangeAspect="1"/>
            </p:cNvPicPr>
            <p:nvPr/>
          </p:nvPicPr>
          <p:blipFill>
            <a:blip r:embed="rId2"/>
            <a:srcRect l="11432" b="55281"/>
            <a:stretch>
              <a:fillRect/>
            </a:stretch>
          </p:blipFill>
          <p:spPr bwMode="auto">
            <a:xfrm>
              <a:off x="6975134" y="0"/>
              <a:ext cx="2315200" cy="223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ight Triangle 11"/>
            <p:cNvSpPr/>
            <p:nvPr/>
          </p:nvSpPr>
          <p:spPr>
            <a:xfrm>
              <a:off x="6803965" y="-9779"/>
              <a:ext cx="2340298" cy="2358794"/>
            </a:xfrm>
            <a:custGeom>
              <a:avLst/>
              <a:gdLst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866" h="2070625">
                  <a:moveTo>
                    <a:pt x="0" y="2070625"/>
                  </a:moveTo>
                  <a:lnTo>
                    <a:pt x="0" y="0"/>
                  </a:lnTo>
                  <a:cubicBezTo>
                    <a:pt x="1978990" y="2519"/>
                    <a:pt x="2163828" y="1131036"/>
                    <a:pt x="2168866" y="2070625"/>
                  </a:cubicBezTo>
                  <a:lnTo>
                    <a:pt x="0" y="2070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3" name="Right Triangle 11"/>
            <p:cNvSpPr/>
            <p:nvPr/>
          </p:nvSpPr>
          <p:spPr>
            <a:xfrm>
              <a:off x="6659484" y="-9779"/>
              <a:ext cx="2484780" cy="2358794"/>
            </a:xfrm>
            <a:custGeom>
              <a:avLst/>
              <a:gdLst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34 h 2070634"/>
                <a:gd name="connsiteX1" fmla="*/ 0 w 2168866"/>
                <a:gd name="connsiteY1" fmla="*/ 9 h 2070634"/>
                <a:gd name="connsiteX2" fmla="*/ 2168866 w 2168866"/>
                <a:gd name="connsiteY2" fmla="*/ 2070634 h 2070634"/>
                <a:gd name="connsiteX3" fmla="*/ 0 w 2168866"/>
                <a:gd name="connsiteY3" fmla="*/ 2070634 h 2070634"/>
                <a:gd name="connsiteX0" fmla="*/ 0 w 2168866"/>
                <a:gd name="connsiteY0" fmla="*/ 2070637 h 2070637"/>
                <a:gd name="connsiteX1" fmla="*/ 0 w 2168866"/>
                <a:gd name="connsiteY1" fmla="*/ 12 h 2070637"/>
                <a:gd name="connsiteX2" fmla="*/ 2168866 w 2168866"/>
                <a:gd name="connsiteY2" fmla="*/ 2070637 h 2070637"/>
                <a:gd name="connsiteX3" fmla="*/ 0 w 2168866"/>
                <a:gd name="connsiteY3" fmla="*/ 2070637 h 2070637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70081"/>
                <a:gd name="connsiteY0" fmla="*/ 2070625 h 2070625"/>
                <a:gd name="connsiteX1" fmla="*/ 0 w 2170081"/>
                <a:gd name="connsiteY1" fmla="*/ 0 h 2070625"/>
                <a:gd name="connsiteX2" fmla="*/ 2168866 w 2170081"/>
                <a:gd name="connsiteY2" fmla="*/ 2070625 h 2070625"/>
                <a:gd name="connsiteX3" fmla="*/ 0 w 2170081"/>
                <a:gd name="connsiteY3" fmla="*/ 2070625 h 2070625"/>
                <a:gd name="connsiteX0" fmla="*/ 0 w 2170293"/>
                <a:gd name="connsiteY0" fmla="*/ 2070625 h 2070625"/>
                <a:gd name="connsiteX1" fmla="*/ 0 w 2170293"/>
                <a:gd name="connsiteY1" fmla="*/ 0 h 2070625"/>
                <a:gd name="connsiteX2" fmla="*/ 2168866 w 2170293"/>
                <a:gd name="connsiteY2" fmla="*/ 2070625 h 2070625"/>
                <a:gd name="connsiteX3" fmla="*/ 0 w 2170293"/>
                <a:gd name="connsiteY3" fmla="*/ 2070625 h 2070625"/>
                <a:gd name="connsiteX0" fmla="*/ 0 w 2168906"/>
                <a:gd name="connsiteY0" fmla="*/ 2070625 h 2070625"/>
                <a:gd name="connsiteX1" fmla="*/ 0 w 2168906"/>
                <a:gd name="connsiteY1" fmla="*/ 0 h 2070625"/>
                <a:gd name="connsiteX2" fmla="*/ 2168866 w 2168906"/>
                <a:gd name="connsiteY2" fmla="*/ 2070625 h 2070625"/>
                <a:gd name="connsiteX3" fmla="*/ 0 w 2168906"/>
                <a:gd name="connsiteY3" fmla="*/ 2070625 h 207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906" h="2070625">
                  <a:moveTo>
                    <a:pt x="0" y="2070625"/>
                  </a:moveTo>
                  <a:lnTo>
                    <a:pt x="0" y="0"/>
                  </a:lnTo>
                  <a:cubicBezTo>
                    <a:pt x="1431602" y="8827"/>
                    <a:pt x="2175255" y="1277332"/>
                    <a:pt x="2168866" y="2070625"/>
                  </a:cubicBezTo>
                  <a:lnTo>
                    <a:pt x="0" y="20706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6156176" y="-9779"/>
              <a:ext cx="503308" cy="2430225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5" name="Flowchart: Process 14"/>
            <p:cNvSpPr/>
            <p:nvPr/>
          </p:nvSpPr>
          <p:spPr>
            <a:xfrm rot="5400000">
              <a:off x="7578038" y="1271692"/>
              <a:ext cx="504776" cy="2627675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grpSp>
        <p:nvGrpSpPr>
          <p:cNvPr id="21506" name="Group 9"/>
          <p:cNvGrpSpPr>
            <a:grpSpLocks/>
          </p:cNvGrpSpPr>
          <p:nvPr/>
        </p:nvGrpSpPr>
        <p:grpSpPr bwMode="auto">
          <a:xfrm>
            <a:off x="-53975" y="2513013"/>
            <a:ext cx="3109913" cy="4371975"/>
            <a:chOff x="-53997" y="2512929"/>
            <a:chExt cx="3109546" cy="4372455"/>
          </a:xfrm>
        </p:grpSpPr>
        <p:pic>
          <p:nvPicPr>
            <p:cNvPr id="21510" name="Picture 3"/>
            <p:cNvPicPr>
              <a:picLocks noChangeAspect="1"/>
            </p:cNvPicPr>
            <p:nvPr/>
          </p:nvPicPr>
          <p:blipFill>
            <a:blip r:embed="rId2"/>
            <a:srcRect l="35196" b="30051"/>
            <a:stretch>
              <a:fillRect/>
            </a:stretch>
          </p:blipFill>
          <p:spPr bwMode="auto">
            <a:xfrm>
              <a:off x="1" y="3356992"/>
              <a:ext cx="1693998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ight Triangle 5"/>
            <p:cNvSpPr/>
            <p:nvPr/>
          </p:nvSpPr>
          <p:spPr>
            <a:xfrm>
              <a:off x="1559" y="3284539"/>
              <a:ext cx="2266682" cy="3592906"/>
            </a:xfrm>
            <a:custGeom>
              <a:avLst/>
              <a:gdLst>
                <a:gd name="connsiteX0" fmla="*/ 0 w 1269095"/>
                <a:gd name="connsiteY0" fmla="*/ 4536504 h 4536504"/>
                <a:gd name="connsiteX1" fmla="*/ 0 w 1269095"/>
                <a:gd name="connsiteY1" fmla="*/ 0 h 4536504"/>
                <a:gd name="connsiteX2" fmla="*/ 1269095 w 1269095"/>
                <a:gd name="connsiteY2" fmla="*/ 4536504 h 4536504"/>
                <a:gd name="connsiteX3" fmla="*/ 0 w 1269095"/>
                <a:gd name="connsiteY3" fmla="*/ 4536504 h 4536504"/>
                <a:gd name="connsiteX0" fmla="*/ 521435 w 1790530"/>
                <a:gd name="connsiteY0" fmla="*/ 4498719 h 4498719"/>
                <a:gd name="connsiteX1" fmla="*/ 0 w 1790530"/>
                <a:gd name="connsiteY1" fmla="*/ 0 h 4498719"/>
                <a:gd name="connsiteX2" fmla="*/ 1790530 w 1790530"/>
                <a:gd name="connsiteY2" fmla="*/ 4498719 h 4498719"/>
                <a:gd name="connsiteX3" fmla="*/ 521435 w 1790530"/>
                <a:gd name="connsiteY3" fmla="*/ 4498719 h 4498719"/>
                <a:gd name="connsiteX0" fmla="*/ 521435 w 1790530"/>
                <a:gd name="connsiteY0" fmla="*/ 4498719 h 4498719"/>
                <a:gd name="connsiteX1" fmla="*/ 0 w 1790530"/>
                <a:gd name="connsiteY1" fmla="*/ 0 h 4498719"/>
                <a:gd name="connsiteX2" fmla="*/ 1790530 w 1790530"/>
                <a:gd name="connsiteY2" fmla="*/ 4498719 h 4498719"/>
                <a:gd name="connsiteX3" fmla="*/ 521435 w 1790530"/>
                <a:gd name="connsiteY3" fmla="*/ 4498719 h 4498719"/>
                <a:gd name="connsiteX0" fmla="*/ 521435 w 1790530"/>
                <a:gd name="connsiteY0" fmla="*/ 4498719 h 4498719"/>
                <a:gd name="connsiteX1" fmla="*/ 0 w 1790530"/>
                <a:gd name="connsiteY1" fmla="*/ 0 h 4498719"/>
                <a:gd name="connsiteX2" fmla="*/ 1790530 w 1790530"/>
                <a:gd name="connsiteY2" fmla="*/ 4498719 h 4498719"/>
                <a:gd name="connsiteX3" fmla="*/ 521435 w 1790530"/>
                <a:gd name="connsiteY3" fmla="*/ 4498719 h 4498719"/>
                <a:gd name="connsiteX0" fmla="*/ 521435 w 1790530"/>
                <a:gd name="connsiteY0" fmla="*/ 4498719 h 4498719"/>
                <a:gd name="connsiteX1" fmla="*/ 0 w 1790530"/>
                <a:gd name="connsiteY1" fmla="*/ 0 h 4498719"/>
                <a:gd name="connsiteX2" fmla="*/ 1790530 w 1790530"/>
                <a:gd name="connsiteY2" fmla="*/ 4498719 h 4498719"/>
                <a:gd name="connsiteX3" fmla="*/ 521435 w 1790530"/>
                <a:gd name="connsiteY3" fmla="*/ 4498719 h 4498719"/>
                <a:gd name="connsiteX0" fmla="*/ 1005085 w 2274180"/>
                <a:gd name="connsiteY0" fmla="*/ 4453377 h 4453377"/>
                <a:gd name="connsiteX1" fmla="*/ 0 w 2274180"/>
                <a:gd name="connsiteY1" fmla="*/ 0 h 4453377"/>
                <a:gd name="connsiteX2" fmla="*/ 2274180 w 2274180"/>
                <a:gd name="connsiteY2" fmla="*/ 4453377 h 4453377"/>
                <a:gd name="connsiteX3" fmla="*/ 1005085 w 2274180"/>
                <a:gd name="connsiteY3" fmla="*/ 4453377 h 4453377"/>
                <a:gd name="connsiteX0" fmla="*/ 1005127 w 2274222"/>
                <a:gd name="connsiteY0" fmla="*/ 4453377 h 4453377"/>
                <a:gd name="connsiteX1" fmla="*/ 42 w 2274222"/>
                <a:gd name="connsiteY1" fmla="*/ 0 h 4453377"/>
                <a:gd name="connsiteX2" fmla="*/ 2274222 w 2274222"/>
                <a:gd name="connsiteY2" fmla="*/ 4453377 h 4453377"/>
                <a:gd name="connsiteX3" fmla="*/ 1005127 w 2274222"/>
                <a:gd name="connsiteY3" fmla="*/ 4453377 h 4453377"/>
                <a:gd name="connsiteX0" fmla="*/ 1005127 w 2274222"/>
                <a:gd name="connsiteY0" fmla="*/ 4453377 h 4453377"/>
                <a:gd name="connsiteX1" fmla="*/ 42 w 2274222"/>
                <a:gd name="connsiteY1" fmla="*/ 0 h 4453377"/>
                <a:gd name="connsiteX2" fmla="*/ 2274222 w 2274222"/>
                <a:gd name="connsiteY2" fmla="*/ 4453377 h 4453377"/>
                <a:gd name="connsiteX3" fmla="*/ 1005127 w 2274222"/>
                <a:gd name="connsiteY3" fmla="*/ 4453377 h 4453377"/>
                <a:gd name="connsiteX0" fmla="*/ 1005127 w 2274222"/>
                <a:gd name="connsiteY0" fmla="*/ 4456340 h 4456340"/>
                <a:gd name="connsiteX1" fmla="*/ 42 w 2274222"/>
                <a:gd name="connsiteY1" fmla="*/ 2963 h 4456340"/>
                <a:gd name="connsiteX2" fmla="*/ 2274222 w 2274222"/>
                <a:gd name="connsiteY2" fmla="*/ 4456340 h 4456340"/>
                <a:gd name="connsiteX3" fmla="*/ 1005127 w 2274222"/>
                <a:gd name="connsiteY3" fmla="*/ 4456340 h 4456340"/>
                <a:gd name="connsiteX0" fmla="*/ 1005127 w 2274222"/>
                <a:gd name="connsiteY0" fmla="*/ 4456340 h 4456340"/>
                <a:gd name="connsiteX1" fmla="*/ 42 w 2274222"/>
                <a:gd name="connsiteY1" fmla="*/ 2963 h 4456340"/>
                <a:gd name="connsiteX2" fmla="*/ 2274222 w 2274222"/>
                <a:gd name="connsiteY2" fmla="*/ 4456340 h 4456340"/>
                <a:gd name="connsiteX3" fmla="*/ 1005127 w 2274222"/>
                <a:gd name="connsiteY3" fmla="*/ 4456340 h 4456340"/>
                <a:gd name="connsiteX0" fmla="*/ 1005085 w 2274180"/>
                <a:gd name="connsiteY0" fmla="*/ 4456340 h 4456340"/>
                <a:gd name="connsiteX1" fmla="*/ 0 w 2274180"/>
                <a:gd name="connsiteY1" fmla="*/ 2963 h 4456340"/>
                <a:gd name="connsiteX2" fmla="*/ 2274180 w 2274180"/>
                <a:gd name="connsiteY2" fmla="*/ 4456340 h 4456340"/>
                <a:gd name="connsiteX3" fmla="*/ 1005085 w 2274180"/>
                <a:gd name="connsiteY3" fmla="*/ 4456340 h 4456340"/>
                <a:gd name="connsiteX0" fmla="*/ 997528 w 2266623"/>
                <a:gd name="connsiteY0" fmla="*/ 3423429 h 3423429"/>
                <a:gd name="connsiteX1" fmla="*/ 0 w 2266623"/>
                <a:gd name="connsiteY1" fmla="*/ 5364 h 3423429"/>
                <a:gd name="connsiteX2" fmla="*/ 2266623 w 2266623"/>
                <a:gd name="connsiteY2" fmla="*/ 3423429 h 3423429"/>
                <a:gd name="connsiteX3" fmla="*/ 997528 w 2266623"/>
                <a:gd name="connsiteY3" fmla="*/ 3423429 h 3423429"/>
                <a:gd name="connsiteX0" fmla="*/ 997570 w 2266665"/>
                <a:gd name="connsiteY0" fmla="*/ 3423429 h 3423429"/>
                <a:gd name="connsiteX1" fmla="*/ 42 w 2266665"/>
                <a:gd name="connsiteY1" fmla="*/ 5364 h 3423429"/>
                <a:gd name="connsiteX2" fmla="*/ 2266665 w 2266665"/>
                <a:gd name="connsiteY2" fmla="*/ 3423429 h 3423429"/>
                <a:gd name="connsiteX3" fmla="*/ 997570 w 2266665"/>
                <a:gd name="connsiteY3" fmla="*/ 3423429 h 3423429"/>
                <a:gd name="connsiteX0" fmla="*/ 997570 w 2266665"/>
                <a:gd name="connsiteY0" fmla="*/ 3423429 h 3423429"/>
                <a:gd name="connsiteX1" fmla="*/ 42 w 2266665"/>
                <a:gd name="connsiteY1" fmla="*/ 5364 h 3423429"/>
                <a:gd name="connsiteX2" fmla="*/ 2266665 w 2266665"/>
                <a:gd name="connsiteY2" fmla="*/ 3423429 h 3423429"/>
                <a:gd name="connsiteX3" fmla="*/ 997570 w 2266665"/>
                <a:gd name="connsiteY3" fmla="*/ 3423429 h 342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665" h="3423429">
                  <a:moveTo>
                    <a:pt x="997570" y="3423429"/>
                  </a:moveTo>
                  <a:cubicBezTo>
                    <a:pt x="997569" y="1976755"/>
                    <a:pt x="-7515" y="1482265"/>
                    <a:pt x="42" y="5364"/>
                  </a:cubicBezTo>
                  <a:cubicBezTo>
                    <a:pt x="538948" y="-89595"/>
                    <a:pt x="1788215" y="1077469"/>
                    <a:pt x="2266665" y="3423429"/>
                  </a:cubicBezTo>
                  <a:lnTo>
                    <a:pt x="997570" y="342342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7" name="Right Triangle 5"/>
            <p:cNvSpPr/>
            <p:nvPr/>
          </p:nvSpPr>
          <p:spPr>
            <a:xfrm>
              <a:off x="1559" y="3014634"/>
              <a:ext cx="2547636" cy="3870750"/>
            </a:xfrm>
            <a:custGeom>
              <a:avLst/>
              <a:gdLst>
                <a:gd name="connsiteX0" fmla="*/ 0 w 1269095"/>
                <a:gd name="connsiteY0" fmla="*/ 4536504 h 4536504"/>
                <a:gd name="connsiteX1" fmla="*/ 0 w 1269095"/>
                <a:gd name="connsiteY1" fmla="*/ 0 h 4536504"/>
                <a:gd name="connsiteX2" fmla="*/ 1269095 w 1269095"/>
                <a:gd name="connsiteY2" fmla="*/ 4536504 h 4536504"/>
                <a:gd name="connsiteX3" fmla="*/ 0 w 1269095"/>
                <a:gd name="connsiteY3" fmla="*/ 4536504 h 4536504"/>
                <a:gd name="connsiteX0" fmla="*/ 521435 w 1790530"/>
                <a:gd name="connsiteY0" fmla="*/ 4498719 h 4498719"/>
                <a:gd name="connsiteX1" fmla="*/ 0 w 1790530"/>
                <a:gd name="connsiteY1" fmla="*/ 0 h 4498719"/>
                <a:gd name="connsiteX2" fmla="*/ 1790530 w 1790530"/>
                <a:gd name="connsiteY2" fmla="*/ 4498719 h 4498719"/>
                <a:gd name="connsiteX3" fmla="*/ 521435 w 1790530"/>
                <a:gd name="connsiteY3" fmla="*/ 4498719 h 4498719"/>
                <a:gd name="connsiteX0" fmla="*/ 521435 w 1790530"/>
                <a:gd name="connsiteY0" fmla="*/ 4498719 h 4498719"/>
                <a:gd name="connsiteX1" fmla="*/ 0 w 1790530"/>
                <a:gd name="connsiteY1" fmla="*/ 0 h 4498719"/>
                <a:gd name="connsiteX2" fmla="*/ 1790530 w 1790530"/>
                <a:gd name="connsiteY2" fmla="*/ 4498719 h 4498719"/>
                <a:gd name="connsiteX3" fmla="*/ 521435 w 1790530"/>
                <a:gd name="connsiteY3" fmla="*/ 4498719 h 4498719"/>
                <a:gd name="connsiteX0" fmla="*/ 521435 w 1790530"/>
                <a:gd name="connsiteY0" fmla="*/ 4498719 h 4498719"/>
                <a:gd name="connsiteX1" fmla="*/ 0 w 1790530"/>
                <a:gd name="connsiteY1" fmla="*/ 0 h 4498719"/>
                <a:gd name="connsiteX2" fmla="*/ 1790530 w 1790530"/>
                <a:gd name="connsiteY2" fmla="*/ 4498719 h 4498719"/>
                <a:gd name="connsiteX3" fmla="*/ 521435 w 1790530"/>
                <a:gd name="connsiteY3" fmla="*/ 4498719 h 4498719"/>
                <a:gd name="connsiteX0" fmla="*/ 521435 w 1790530"/>
                <a:gd name="connsiteY0" fmla="*/ 4498719 h 4498719"/>
                <a:gd name="connsiteX1" fmla="*/ 0 w 1790530"/>
                <a:gd name="connsiteY1" fmla="*/ 0 h 4498719"/>
                <a:gd name="connsiteX2" fmla="*/ 1790530 w 1790530"/>
                <a:gd name="connsiteY2" fmla="*/ 4498719 h 4498719"/>
                <a:gd name="connsiteX3" fmla="*/ 521435 w 1790530"/>
                <a:gd name="connsiteY3" fmla="*/ 4498719 h 4498719"/>
                <a:gd name="connsiteX0" fmla="*/ 1005085 w 2274180"/>
                <a:gd name="connsiteY0" fmla="*/ 4453377 h 4453377"/>
                <a:gd name="connsiteX1" fmla="*/ 0 w 2274180"/>
                <a:gd name="connsiteY1" fmla="*/ 0 h 4453377"/>
                <a:gd name="connsiteX2" fmla="*/ 2274180 w 2274180"/>
                <a:gd name="connsiteY2" fmla="*/ 4453377 h 4453377"/>
                <a:gd name="connsiteX3" fmla="*/ 1005085 w 2274180"/>
                <a:gd name="connsiteY3" fmla="*/ 4453377 h 4453377"/>
                <a:gd name="connsiteX0" fmla="*/ 1005127 w 2274222"/>
                <a:gd name="connsiteY0" fmla="*/ 4453377 h 4453377"/>
                <a:gd name="connsiteX1" fmla="*/ 42 w 2274222"/>
                <a:gd name="connsiteY1" fmla="*/ 0 h 4453377"/>
                <a:gd name="connsiteX2" fmla="*/ 2274222 w 2274222"/>
                <a:gd name="connsiteY2" fmla="*/ 4453377 h 4453377"/>
                <a:gd name="connsiteX3" fmla="*/ 1005127 w 2274222"/>
                <a:gd name="connsiteY3" fmla="*/ 4453377 h 4453377"/>
                <a:gd name="connsiteX0" fmla="*/ 1005127 w 2274222"/>
                <a:gd name="connsiteY0" fmla="*/ 4453377 h 4453377"/>
                <a:gd name="connsiteX1" fmla="*/ 42 w 2274222"/>
                <a:gd name="connsiteY1" fmla="*/ 0 h 4453377"/>
                <a:gd name="connsiteX2" fmla="*/ 2274222 w 2274222"/>
                <a:gd name="connsiteY2" fmla="*/ 4453377 h 4453377"/>
                <a:gd name="connsiteX3" fmla="*/ 1005127 w 2274222"/>
                <a:gd name="connsiteY3" fmla="*/ 4453377 h 4453377"/>
                <a:gd name="connsiteX0" fmla="*/ 1005127 w 2274222"/>
                <a:gd name="connsiteY0" fmla="*/ 4456340 h 4456340"/>
                <a:gd name="connsiteX1" fmla="*/ 42 w 2274222"/>
                <a:gd name="connsiteY1" fmla="*/ 2963 h 4456340"/>
                <a:gd name="connsiteX2" fmla="*/ 2274222 w 2274222"/>
                <a:gd name="connsiteY2" fmla="*/ 4456340 h 4456340"/>
                <a:gd name="connsiteX3" fmla="*/ 1005127 w 2274222"/>
                <a:gd name="connsiteY3" fmla="*/ 4456340 h 4456340"/>
                <a:gd name="connsiteX0" fmla="*/ 1005127 w 2274222"/>
                <a:gd name="connsiteY0" fmla="*/ 4456340 h 4456340"/>
                <a:gd name="connsiteX1" fmla="*/ 42 w 2274222"/>
                <a:gd name="connsiteY1" fmla="*/ 2963 h 4456340"/>
                <a:gd name="connsiteX2" fmla="*/ 2274222 w 2274222"/>
                <a:gd name="connsiteY2" fmla="*/ 4456340 h 4456340"/>
                <a:gd name="connsiteX3" fmla="*/ 1005127 w 2274222"/>
                <a:gd name="connsiteY3" fmla="*/ 4456340 h 4456340"/>
                <a:gd name="connsiteX0" fmla="*/ 1005085 w 2274180"/>
                <a:gd name="connsiteY0" fmla="*/ 4456340 h 4456340"/>
                <a:gd name="connsiteX1" fmla="*/ 0 w 2274180"/>
                <a:gd name="connsiteY1" fmla="*/ 2963 h 4456340"/>
                <a:gd name="connsiteX2" fmla="*/ 2274180 w 2274180"/>
                <a:gd name="connsiteY2" fmla="*/ 4456340 h 4456340"/>
                <a:gd name="connsiteX3" fmla="*/ 1005085 w 2274180"/>
                <a:gd name="connsiteY3" fmla="*/ 4456340 h 4456340"/>
                <a:gd name="connsiteX0" fmla="*/ 997528 w 2266623"/>
                <a:gd name="connsiteY0" fmla="*/ 3423429 h 3423429"/>
                <a:gd name="connsiteX1" fmla="*/ 0 w 2266623"/>
                <a:gd name="connsiteY1" fmla="*/ 5364 h 3423429"/>
                <a:gd name="connsiteX2" fmla="*/ 2266623 w 2266623"/>
                <a:gd name="connsiteY2" fmla="*/ 3423429 h 3423429"/>
                <a:gd name="connsiteX3" fmla="*/ 997528 w 2266623"/>
                <a:gd name="connsiteY3" fmla="*/ 3423429 h 3423429"/>
                <a:gd name="connsiteX0" fmla="*/ 997570 w 2266665"/>
                <a:gd name="connsiteY0" fmla="*/ 3423429 h 3423429"/>
                <a:gd name="connsiteX1" fmla="*/ 42 w 2266665"/>
                <a:gd name="connsiteY1" fmla="*/ 5364 h 3423429"/>
                <a:gd name="connsiteX2" fmla="*/ 2266665 w 2266665"/>
                <a:gd name="connsiteY2" fmla="*/ 3423429 h 3423429"/>
                <a:gd name="connsiteX3" fmla="*/ 997570 w 2266665"/>
                <a:gd name="connsiteY3" fmla="*/ 3423429 h 3423429"/>
                <a:gd name="connsiteX0" fmla="*/ 997570 w 2266665"/>
                <a:gd name="connsiteY0" fmla="*/ 3423429 h 3423429"/>
                <a:gd name="connsiteX1" fmla="*/ 42 w 2266665"/>
                <a:gd name="connsiteY1" fmla="*/ 5364 h 3423429"/>
                <a:gd name="connsiteX2" fmla="*/ 2266665 w 2266665"/>
                <a:gd name="connsiteY2" fmla="*/ 3423429 h 3423429"/>
                <a:gd name="connsiteX3" fmla="*/ 997570 w 2266665"/>
                <a:gd name="connsiteY3" fmla="*/ 3423429 h 3423429"/>
                <a:gd name="connsiteX0" fmla="*/ 1269614 w 2538709"/>
                <a:gd name="connsiteY0" fmla="*/ 3687009 h 3687009"/>
                <a:gd name="connsiteX1" fmla="*/ 33 w 2538709"/>
                <a:gd name="connsiteY1" fmla="*/ 4448 h 3687009"/>
                <a:gd name="connsiteX2" fmla="*/ 2538709 w 2538709"/>
                <a:gd name="connsiteY2" fmla="*/ 3687009 h 3687009"/>
                <a:gd name="connsiteX3" fmla="*/ 1269614 w 2538709"/>
                <a:gd name="connsiteY3" fmla="*/ 3687009 h 3687009"/>
                <a:gd name="connsiteX0" fmla="*/ 1269614 w 2540600"/>
                <a:gd name="connsiteY0" fmla="*/ 3688003 h 3688003"/>
                <a:gd name="connsiteX1" fmla="*/ 33 w 2540600"/>
                <a:gd name="connsiteY1" fmla="*/ 5442 h 3688003"/>
                <a:gd name="connsiteX2" fmla="*/ 2538709 w 2540600"/>
                <a:gd name="connsiteY2" fmla="*/ 3688003 h 3688003"/>
                <a:gd name="connsiteX3" fmla="*/ 1269614 w 2540600"/>
                <a:gd name="connsiteY3" fmla="*/ 3688003 h 3688003"/>
                <a:gd name="connsiteX0" fmla="*/ 1269614 w 2548062"/>
                <a:gd name="connsiteY0" fmla="*/ 3869968 h 3869968"/>
                <a:gd name="connsiteX1" fmla="*/ 33 w 2548062"/>
                <a:gd name="connsiteY1" fmla="*/ 187407 h 3869968"/>
                <a:gd name="connsiteX2" fmla="*/ 2538709 w 2548062"/>
                <a:gd name="connsiteY2" fmla="*/ 3869968 h 3869968"/>
                <a:gd name="connsiteX3" fmla="*/ 1269614 w 2548062"/>
                <a:gd name="connsiteY3" fmla="*/ 3869968 h 386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8062" h="3869968">
                  <a:moveTo>
                    <a:pt x="1269614" y="3869968"/>
                  </a:moveTo>
                  <a:cubicBezTo>
                    <a:pt x="1269613" y="2423294"/>
                    <a:pt x="-7524" y="1664308"/>
                    <a:pt x="33" y="187407"/>
                  </a:cubicBezTo>
                  <a:cubicBezTo>
                    <a:pt x="2299726" y="-610355"/>
                    <a:pt x="2611922" y="1236841"/>
                    <a:pt x="2538709" y="3869968"/>
                  </a:cubicBezTo>
                  <a:lnTo>
                    <a:pt x="1269614" y="38699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-53997" y="2512929"/>
              <a:ext cx="3109546" cy="436451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32993"/>
                <a:gd name="connsiteX1" fmla="*/ 10000 w 10000"/>
                <a:gd name="connsiteY1" fmla="*/ 0 h 32993"/>
                <a:gd name="connsiteX2" fmla="*/ 10000 w 10000"/>
                <a:gd name="connsiteY2" fmla="*/ 10000 h 32993"/>
                <a:gd name="connsiteX3" fmla="*/ 8836 w 10000"/>
                <a:gd name="connsiteY3" fmla="*/ 32993 h 32993"/>
                <a:gd name="connsiteX4" fmla="*/ 0 w 10000"/>
                <a:gd name="connsiteY4" fmla="*/ 0 h 32993"/>
                <a:gd name="connsiteX0" fmla="*/ 0 w 15805"/>
                <a:gd name="connsiteY0" fmla="*/ 0 h 33088"/>
                <a:gd name="connsiteX1" fmla="*/ 10000 w 15805"/>
                <a:gd name="connsiteY1" fmla="*/ 0 h 33088"/>
                <a:gd name="connsiteX2" fmla="*/ 15805 w 15805"/>
                <a:gd name="connsiteY2" fmla="*/ 33088 h 33088"/>
                <a:gd name="connsiteX3" fmla="*/ 8836 w 15805"/>
                <a:gd name="connsiteY3" fmla="*/ 32993 h 33088"/>
                <a:gd name="connsiteX4" fmla="*/ 0 w 15805"/>
                <a:gd name="connsiteY4" fmla="*/ 0 h 33088"/>
                <a:gd name="connsiteX0" fmla="*/ 0 w 15805"/>
                <a:gd name="connsiteY0" fmla="*/ 0 h 33088"/>
                <a:gd name="connsiteX1" fmla="*/ 12699 w 15805"/>
                <a:gd name="connsiteY1" fmla="*/ 5581 h 33088"/>
                <a:gd name="connsiteX2" fmla="*/ 15805 w 15805"/>
                <a:gd name="connsiteY2" fmla="*/ 33088 h 33088"/>
                <a:gd name="connsiteX3" fmla="*/ 8836 w 15805"/>
                <a:gd name="connsiteY3" fmla="*/ 32993 h 33088"/>
                <a:gd name="connsiteX4" fmla="*/ 0 w 15805"/>
                <a:gd name="connsiteY4" fmla="*/ 0 h 33088"/>
                <a:gd name="connsiteX0" fmla="*/ 0 w 15213"/>
                <a:gd name="connsiteY0" fmla="*/ 3626 h 27507"/>
                <a:gd name="connsiteX1" fmla="*/ 12107 w 15213"/>
                <a:gd name="connsiteY1" fmla="*/ 0 h 27507"/>
                <a:gd name="connsiteX2" fmla="*/ 15213 w 15213"/>
                <a:gd name="connsiteY2" fmla="*/ 27507 h 27507"/>
                <a:gd name="connsiteX3" fmla="*/ 8244 w 15213"/>
                <a:gd name="connsiteY3" fmla="*/ 27412 h 27507"/>
                <a:gd name="connsiteX4" fmla="*/ 0 w 15213"/>
                <a:gd name="connsiteY4" fmla="*/ 3626 h 27507"/>
                <a:gd name="connsiteX0" fmla="*/ 0 w 15213"/>
                <a:gd name="connsiteY0" fmla="*/ 3626 h 27555"/>
                <a:gd name="connsiteX1" fmla="*/ 12107 w 15213"/>
                <a:gd name="connsiteY1" fmla="*/ 0 h 27555"/>
                <a:gd name="connsiteX2" fmla="*/ 15213 w 15213"/>
                <a:gd name="connsiteY2" fmla="*/ 27507 h 27555"/>
                <a:gd name="connsiteX3" fmla="*/ 8244 w 15213"/>
                <a:gd name="connsiteY3" fmla="*/ 27555 h 27555"/>
                <a:gd name="connsiteX4" fmla="*/ 0 w 15213"/>
                <a:gd name="connsiteY4" fmla="*/ 3626 h 2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13" h="27555">
                  <a:moveTo>
                    <a:pt x="0" y="3626"/>
                  </a:moveTo>
                  <a:lnTo>
                    <a:pt x="12107" y="0"/>
                  </a:lnTo>
                  <a:lnTo>
                    <a:pt x="15213" y="27507"/>
                  </a:lnTo>
                  <a:lnTo>
                    <a:pt x="8244" y="27555"/>
                  </a:lnTo>
                  <a:lnTo>
                    <a:pt x="0" y="3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sp>
        <p:nvSpPr>
          <p:cNvPr id="21507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r>
              <a:rPr lang="en-US" smtClean="0"/>
              <a:t>SUCROCENTRO S.A. DE C.V.</a:t>
            </a:r>
            <a:endParaRPr lang="es-SV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425" y="404813"/>
            <a:ext cx="2089150" cy="20875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34000"/>
              </a:prstClr>
            </a:outerShdw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Para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, </a:t>
            </a:r>
            <a:r>
              <a:rPr lang="en-US" dirty="0" err="1" smtClean="0"/>
              <a:t>visítenos</a:t>
            </a:r>
            <a:r>
              <a:rPr lang="en-US" dirty="0" smtClean="0"/>
              <a:t> en: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hlinkClick r:id="rId4"/>
              </a:rPr>
              <a:t>www.sucrocentro.com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¡¡GRACIAS!!</a:t>
            </a:r>
            <a:endParaRPr lang="es-SV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5"/>
          <p:cNvGrpSpPr>
            <a:grpSpLocks/>
          </p:cNvGrpSpPr>
          <p:nvPr/>
        </p:nvGrpSpPr>
        <p:grpSpPr bwMode="auto">
          <a:xfrm>
            <a:off x="-612775" y="-747713"/>
            <a:ext cx="2693988" cy="2663826"/>
            <a:chOff x="-612576" y="-747464"/>
            <a:chExt cx="2693204" cy="2664296"/>
          </a:xfrm>
        </p:grpSpPr>
        <p:pic>
          <p:nvPicPr>
            <p:cNvPr id="14349" name="Picture 10"/>
            <p:cNvPicPr>
              <a:picLocks noChangeAspect="1"/>
            </p:cNvPicPr>
            <p:nvPr/>
          </p:nvPicPr>
          <p:blipFill>
            <a:blip r:embed="rId2"/>
            <a:srcRect l="11432" b="55281"/>
            <a:stretch>
              <a:fillRect/>
            </a:stretch>
          </p:blipFill>
          <p:spPr bwMode="auto">
            <a:xfrm>
              <a:off x="-612576" y="-747464"/>
              <a:ext cx="2315200" cy="223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ight Triangle 11"/>
            <p:cNvSpPr/>
            <p:nvPr/>
          </p:nvSpPr>
          <p:spPr>
            <a:xfrm rot="16200000">
              <a:off x="73455" y="-73053"/>
              <a:ext cx="1556024" cy="1702892"/>
            </a:xfrm>
            <a:custGeom>
              <a:avLst/>
              <a:gdLst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715 h 1702715"/>
                <a:gd name="connsiteX1" fmla="*/ 0 w 1490770"/>
                <a:gd name="connsiteY1" fmla="*/ 91 h 1702715"/>
                <a:gd name="connsiteX2" fmla="*/ 1490770 w 1490770"/>
                <a:gd name="connsiteY2" fmla="*/ 1702715 h 1702715"/>
                <a:gd name="connsiteX3" fmla="*/ 0 w 1490770"/>
                <a:gd name="connsiteY3" fmla="*/ 1702715 h 170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770" h="1702715">
                  <a:moveTo>
                    <a:pt x="0" y="1702715"/>
                  </a:moveTo>
                  <a:lnTo>
                    <a:pt x="0" y="91"/>
                  </a:lnTo>
                  <a:cubicBezTo>
                    <a:pt x="927673" y="-6702"/>
                    <a:pt x="1485054" y="364357"/>
                    <a:pt x="1490770" y="1702715"/>
                  </a:cubicBezTo>
                  <a:lnTo>
                    <a:pt x="0" y="170271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3" name="Right Triangle 11"/>
            <p:cNvSpPr/>
            <p:nvPr/>
          </p:nvSpPr>
          <p:spPr>
            <a:xfrm rot="16200000">
              <a:off x="103591" y="-103189"/>
              <a:ext cx="1629062" cy="1836203"/>
            </a:xfrm>
            <a:custGeom>
              <a:avLst/>
              <a:gdLst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715 h 1702715"/>
                <a:gd name="connsiteX1" fmla="*/ 0 w 1490770"/>
                <a:gd name="connsiteY1" fmla="*/ 91 h 1702715"/>
                <a:gd name="connsiteX2" fmla="*/ 1490770 w 1490770"/>
                <a:gd name="connsiteY2" fmla="*/ 1702715 h 1702715"/>
                <a:gd name="connsiteX3" fmla="*/ 0 w 1490770"/>
                <a:gd name="connsiteY3" fmla="*/ 1702715 h 1702715"/>
                <a:gd name="connsiteX0" fmla="*/ 0 w 1490770"/>
                <a:gd name="connsiteY0" fmla="*/ 1702985 h 1702985"/>
                <a:gd name="connsiteX1" fmla="*/ 0 w 1490770"/>
                <a:gd name="connsiteY1" fmla="*/ 361 h 1702985"/>
                <a:gd name="connsiteX2" fmla="*/ 1490770 w 1490770"/>
                <a:gd name="connsiteY2" fmla="*/ 1702985 h 1702985"/>
                <a:gd name="connsiteX3" fmla="*/ 0 w 1490770"/>
                <a:gd name="connsiteY3" fmla="*/ 1702985 h 1702985"/>
                <a:gd name="connsiteX0" fmla="*/ 0 w 1490770"/>
                <a:gd name="connsiteY0" fmla="*/ 1702851 h 1702851"/>
                <a:gd name="connsiteX1" fmla="*/ 0 w 1490770"/>
                <a:gd name="connsiteY1" fmla="*/ 227 h 1702851"/>
                <a:gd name="connsiteX2" fmla="*/ 1490770 w 1490770"/>
                <a:gd name="connsiteY2" fmla="*/ 1702851 h 1702851"/>
                <a:gd name="connsiteX3" fmla="*/ 0 w 1490770"/>
                <a:gd name="connsiteY3" fmla="*/ 1702851 h 170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770" h="1702851">
                  <a:moveTo>
                    <a:pt x="0" y="1702851"/>
                  </a:moveTo>
                  <a:lnTo>
                    <a:pt x="0" y="227"/>
                  </a:lnTo>
                  <a:cubicBezTo>
                    <a:pt x="795196" y="-13576"/>
                    <a:pt x="1491678" y="602818"/>
                    <a:pt x="1490770" y="1702851"/>
                  </a:cubicBezTo>
                  <a:lnTo>
                    <a:pt x="0" y="17028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20370" y="5145"/>
              <a:ext cx="360258" cy="1700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738702" y="819311"/>
              <a:ext cx="360427" cy="1834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grpSp>
        <p:nvGrpSpPr>
          <p:cNvPr id="14338" name="Group 8"/>
          <p:cNvGrpSpPr>
            <a:grpSpLocks/>
          </p:cNvGrpSpPr>
          <p:nvPr/>
        </p:nvGrpSpPr>
        <p:grpSpPr bwMode="auto">
          <a:xfrm>
            <a:off x="6238875" y="4265613"/>
            <a:ext cx="3051175" cy="2763837"/>
            <a:chOff x="6238423" y="4265712"/>
            <a:chExt cx="3051911" cy="2764024"/>
          </a:xfrm>
        </p:grpSpPr>
        <p:pic>
          <p:nvPicPr>
            <p:cNvPr id="14344" name="Picture 3"/>
            <p:cNvPicPr>
              <a:picLocks noChangeAspect="1"/>
            </p:cNvPicPr>
            <p:nvPr/>
          </p:nvPicPr>
          <p:blipFill>
            <a:blip r:embed="rId2"/>
            <a:srcRect l="11432" b="55281"/>
            <a:stretch>
              <a:fillRect/>
            </a:stretch>
          </p:blipFill>
          <p:spPr bwMode="auto">
            <a:xfrm>
              <a:off x="6975134" y="4725144"/>
              <a:ext cx="2315200" cy="223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ight Triangle 4"/>
            <p:cNvSpPr/>
            <p:nvPr/>
          </p:nvSpPr>
          <p:spPr>
            <a:xfrm rot="5400000">
              <a:off x="6711018" y="4596504"/>
              <a:ext cx="2292505" cy="2573958"/>
            </a:xfrm>
            <a:custGeom>
              <a:avLst/>
              <a:gdLst>
                <a:gd name="connsiteX0" fmla="*/ 0 w 1944216"/>
                <a:gd name="connsiteY0" fmla="*/ 2168866 h 2168866"/>
                <a:gd name="connsiteX1" fmla="*/ 0 w 1944216"/>
                <a:gd name="connsiteY1" fmla="*/ 0 h 2168866"/>
                <a:gd name="connsiteX2" fmla="*/ 1944216 w 1944216"/>
                <a:gd name="connsiteY2" fmla="*/ 2168866 h 2168866"/>
                <a:gd name="connsiteX3" fmla="*/ 0 w 1944216"/>
                <a:gd name="connsiteY3" fmla="*/ 2168866 h 2168866"/>
                <a:gd name="connsiteX0" fmla="*/ 0 w 1944216"/>
                <a:gd name="connsiteY0" fmla="*/ 2168869 h 2168869"/>
                <a:gd name="connsiteX1" fmla="*/ 0 w 1944216"/>
                <a:gd name="connsiteY1" fmla="*/ 3 h 2168869"/>
                <a:gd name="connsiteX2" fmla="*/ 1944216 w 1944216"/>
                <a:gd name="connsiteY2" fmla="*/ 2168869 h 2168869"/>
                <a:gd name="connsiteX3" fmla="*/ 0 w 1944216"/>
                <a:gd name="connsiteY3" fmla="*/ 2168869 h 2168869"/>
                <a:gd name="connsiteX0" fmla="*/ 0 w 1944216"/>
                <a:gd name="connsiteY0" fmla="*/ 2168869 h 2168869"/>
                <a:gd name="connsiteX1" fmla="*/ 0 w 1944216"/>
                <a:gd name="connsiteY1" fmla="*/ 3 h 2168869"/>
                <a:gd name="connsiteX2" fmla="*/ 1944216 w 1944216"/>
                <a:gd name="connsiteY2" fmla="*/ 2168869 h 2168869"/>
                <a:gd name="connsiteX3" fmla="*/ 0 w 1944216"/>
                <a:gd name="connsiteY3" fmla="*/ 2168869 h 2168869"/>
                <a:gd name="connsiteX0" fmla="*/ 1482018 w 1944216"/>
                <a:gd name="connsiteY0" fmla="*/ 2493821 h 2493821"/>
                <a:gd name="connsiteX1" fmla="*/ 0 w 1944216"/>
                <a:gd name="connsiteY1" fmla="*/ 3 h 2493821"/>
                <a:gd name="connsiteX2" fmla="*/ 1944216 w 1944216"/>
                <a:gd name="connsiteY2" fmla="*/ 2168869 h 2493821"/>
                <a:gd name="connsiteX3" fmla="*/ 1482018 w 1944216"/>
                <a:gd name="connsiteY3" fmla="*/ 2493821 h 2493821"/>
                <a:gd name="connsiteX0" fmla="*/ 1482018 w 1944216"/>
                <a:gd name="connsiteY0" fmla="*/ 2493821 h 2509615"/>
                <a:gd name="connsiteX1" fmla="*/ 0 w 1944216"/>
                <a:gd name="connsiteY1" fmla="*/ 3 h 2509615"/>
                <a:gd name="connsiteX2" fmla="*/ 1944216 w 1944216"/>
                <a:gd name="connsiteY2" fmla="*/ 2168869 h 2509615"/>
                <a:gd name="connsiteX3" fmla="*/ 1482018 w 1944216"/>
                <a:gd name="connsiteY3" fmla="*/ 2493821 h 2509615"/>
                <a:gd name="connsiteX0" fmla="*/ 1482018 w 2005613"/>
                <a:gd name="connsiteY0" fmla="*/ 2493821 h 2511282"/>
                <a:gd name="connsiteX1" fmla="*/ 0 w 2005613"/>
                <a:gd name="connsiteY1" fmla="*/ 3 h 2511282"/>
                <a:gd name="connsiteX2" fmla="*/ 1944216 w 2005613"/>
                <a:gd name="connsiteY2" fmla="*/ 2168869 h 2511282"/>
                <a:gd name="connsiteX3" fmla="*/ 1482018 w 2005613"/>
                <a:gd name="connsiteY3" fmla="*/ 2493821 h 2511282"/>
                <a:gd name="connsiteX0" fmla="*/ 1482018 w 2067168"/>
                <a:gd name="connsiteY0" fmla="*/ 2493821 h 2516328"/>
                <a:gd name="connsiteX1" fmla="*/ 0 w 2067168"/>
                <a:gd name="connsiteY1" fmla="*/ 3 h 2516328"/>
                <a:gd name="connsiteX2" fmla="*/ 1944216 w 2067168"/>
                <a:gd name="connsiteY2" fmla="*/ 2168869 h 2516328"/>
                <a:gd name="connsiteX3" fmla="*/ 1482018 w 2067168"/>
                <a:gd name="connsiteY3" fmla="*/ 2493821 h 2516328"/>
                <a:gd name="connsiteX0" fmla="*/ 1482018 w 2101596"/>
                <a:gd name="connsiteY0" fmla="*/ 2493821 h 2573138"/>
                <a:gd name="connsiteX1" fmla="*/ 0 w 2101596"/>
                <a:gd name="connsiteY1" fmla="*/ 3 h 2573138"/>
                <a:gd name="connsiteX2" fmla="*/ 1944216 w 2101596"/>
                <a:gd name="connsiteY2" fmla="*/ 2168869 h 2573138"/>
                <a:gd name="connsiteX3" fmla="*/ 1482018 w 2101596"/>
                <a:gd name="connsiteY3" fmla="*/ 2493821 h 257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1596" h="2573138">
                  <a:moveTo>
                    <a:pt x="1482018" y="2493821"/>
                  </a:moveTo>
                  <a:lnTo>
                    <a:pt x="0" y="3"/>
                  </a:lnTo>
                  <a:cubicBezTo>
                    <a:pt x="980581" y="-2516"/>
                    <a:pt x="1220573" y="1755752"/>
                    <a:pt x="1944216" y="2168869"/>
                  </a:cubicBezTo>
                  <a:cubicBezTo>
                    <a:pt x="2184893" y="2398099"/>
                    <a:pt x="2231662" y="2725570"/>
                    <a:pt x="1482018" y="249382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6" name="Right Triangle 4"/>
            <p:cNvSpPr/>
            <p:nvPr/>
          </p:nvSpPr>
          <p:spPr>
            <a:xfrm rot="5400000">
              <a:off x="6793574" y="4518713"/>
              <a:ext cx="2144858" cy="2556492"/>
            </a:xfrm>
            <a:custGeom>
              <a:avLst/>
              <a:gdLst>
                <a:gd name="connsiteX0" fmla="*/ 0 w 1944216"/>
                <a:gd name="connsiteY0" fmla="*/ 2168866 h 2168866"/>
                <a:gd name="connsiteX1" fmla="*/ 0 w 1944216"/>
                <a:gd name="connsiteY1" fmla="*/ 0 h 2168866"/>
                <a:gd name="connsiteX2" fmla="*/ 1944216 w 1944216"/>
                <a:gd name="connsiteY2" fmla="*/ 2168866 h 2168866"/>
                <a:gd name="connsiteX3" fmla="*/ 0 w 1944216"/>
                <a:gd name="connsiteY3" fmla="*/ 2168866 h 2168866"/>
                <a:gd name="connsiteX0" fmla="*/ 0 w 1944216"/>
                <a:gd name="connsiteY0" fmla="*/ 2168869 h 2168869"/>
                <a:gd name="connsiteX1" fmla="*/ 0 w 1944216"/>
                <a:gd name="connsiteY1" fmla="*/ 3 h 2168869"/>
                <a:gd name="connsiteX2" fmla="*/ 1944216 w 1944216"/>
                <a:gd name="connsiteY2" fmla="*/ 2168869 h 2168869"/>
                <a:gd name="connsiteX3" fmla="*/ 0 w 1944216"/>
                <a:gd name="connsiteY3" fmla="*/ 2168869 h 2168869"/>
                <a:gd name="connsiteX0" fmla="*/ 0 w 1944216"/>
                <a:gd name="connsiteY0" fmla="*/ 2168869 h 2168869"/>
                <a:gd name="connsiteX1" fmla="*/ 0 w 1944216"/>
                <a:gd name="connsiteY1" fmla="*/ 3 h 2168869"/>
                <a:gd name="connsiteX2" fmla="*/ 1944216 w 1944216"/>
                <a:gd name="connsiteY2" fmla="*/ 2168869 h 2168869"/>
                <a:gd name="connsiteX3" fmla="*/ 0 w 1944216"/>
                <a:gd name="connsiteY3" fmla="*/ 2168869 h 21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4216" h="2168869">
                  <a:moveTo>
                    <a:pt x="0" y="2168869"/>
                  </a:moveTo>
                  <a:lnTo>
                    <a:pt x="0" y="3"/>
                  </a:lnTo>
                  <a:cubicBezTo>
                    <a:pt x="980581" y="-2516"/>
                    <a:pt x="1220573" y="1755752"/>
                    <a:pt x="1944216" y="2168869"/>
                  </a:cubicBezTo>
                  <a:lnTo>
                    <a:pt x="0" y="21688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60764" y="4365731"/>
              <a:ext cx="2593012" cy="358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5122367" y="5381768"/>
              <a:ext cx="2592562" cy="36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Nuestra Empresa</a:t>
            </a:r>
            <a:endParaRPr lang="es-SV" smtClean="0"/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algn="just"/>
            <a:r>
              <a:rPr lang="en-US" sz="2800" dirty="0" smtClean="0"/>
              <a:t>Mas de 20 </a:t>
            </a:r>
            <a:r>
              <a:rPr lang="en-US" sz="2800" dirty="0" err="1" smtClean="0"/>
              <a:t>años</a:t>
            </a:r>
            <a:r>
              <a:rPr lang="en-US" sz="2800" dirty="0" smtClean="0"/>
              <a:t> </a:t>
            </a:r>
            <a:r>
              <a:rPr lang="en-US" sz="2800" dirty="0" err="1" smtClean="0"/>
              <a:t>optimizando</a:t>
            </a:r>
            <a:r>
              <a:rPr lang="en-US" sz="2800" dirty="0" smtClean="0"/>
              <a:t> la </a:t>
            </a:r>
            <a:r>
              <a:rPr lang="en-US" sz="2800" dirty="0" err="1" smtClean="0"/>
              <a:t>calidad</a:t>
            </a:r>
            <a:r>
              <a:rPr lang="en-US" sz="2800" dirty="0" smtClean="0"/>
              <a:t> del </a:t>
            </a:r>
            <a:r>
              <a:rPr lang="en-US" sz="2800" dirty="0" err="1" smtClean="0"/>
              <a:t>agua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Soluciones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industriales</a:t>
            </a:r>
            <a:r>
              <a:rPr lang="en-US" sz="2800" dirty="0" smtClean="0"/>
              <a:t> y de </a:t>
            </a:r>
            <a:r>
              <a:rPr lang="en-US" sz="2800" dirty="0" err="1" smtClean="0"/>
              <a:t>viviendas</a:t>
            </a:r>
            <a:r>
              <a:rPr lang="en-US" sz="2800" dirty="0" smtClean="0"/>
              <a:t> </a:t>
            </a:r>
            <a:r>
              <a:rPr lang="en-US" sz="2800" dirty="0" err="1" smtClean="0"/>
              <a:t>rurales</a:t>
            </a:r>
            <a:r>
              <a:rPr lang="en-US" sz="2800" dirty="0" smtClean="0"/>
              <a:t> o </a:t>
            </a:r>
            <a:r>
              <a:rPr lang="en-US" sz="2800" dirty="0" err="1" smtClean="0"/>
              <a:t>urbanas</a:t>
            </a:r>
            <a:r>
              <a:rPr lang="en-US" sz="2800" dirty="0" smtClean="0"/>
              <a:t> </a:t>
            </a:r>
          </a:p>
          <a:p>
            <a:pPr algn="just"/>
            <a:r>
              <a:rPr lang="en-US" sz="2800" dirty="0" err="1" smtClean="0"/>
              <a:t>Procesos</a:t>
            </a:r>
            <a:r>
              <a:rPr lang="en-US" sz="2800" dirty="0" smtClean="0"/>
              <a:t> </a:t>
            </a:r>
            <a:r>
              <a:rPr lang="en-US" sz="2800" dirty="0" err="1" smtClean="0"/>
              <a:t>físico-químicos</a:t>
            </a:r>
            <a:r>
              <a:rPr lang="en-US" sz="2800" dirty="0" smtClean="0"/>
              <a:t>, </a:t>
            </a:r>
            <a:r>
              <a:rPr lang="en-US" sz="2800" dirty="0" err="1" smtClean="0"/>
              <a:t>aeróbicos</a:t>
            </a:r>
            <a:r>
              <a:rPr lang="en-US" sz="2800" dirty="0" smtClean="0"/>
              <a:t>, </a:t>
            </a:r>
            <a:r>
              <a:rPr lang="en-US" sz="2800" dirty="0" err="1" smtClean="0"/>
              <a:t>anaeróbicos</a:t>
            </a:r>
            <a:r>
              <a:rPr lang="en-US" sz="2800" dirty="0" smtClean="0"/>
              <a:t> o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combinación</a:t>
            </a:r>
            <a:r>
              <a:rPr lang="en-US" sz="2800" dirty="0" smtClean="0"/>
              <a:t> </a:t>
            </a:r>
            <a:r>
              <a:rPr lang="en-US" sz="2800" dirty="0" smtClean="0"/>
              <a:t>de </a:t>
            </a:r>
            <a:r>
              <a:rPr lang="en-US" sz="2800" dirty="0" err="1" smtClean="0"/>
              <a:t>ellos</a:t>
            </a:r>
            <a:endParaRPr lang="es-SV" sz="28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0" y="4083050"/>
            <a:ext cx="2157413" cy="1617663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25" y="4084638"/>
            <a:ext cx="2178050" cy="161448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25" y="4077097"/>
            <a:ext cx="2174875" cy="163115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9"/>
          <p:cNvGrpSpPr>
            <a:grpSpLocks/>
          </p:cNvGrpSpPr>
          <p:nvPr/>
        </p:nvGrpSpPr>
        <p:grpSpPr bwMode="auto">
          <a:xfrm>
            <a:off x="-612775" y="4687888"/>
            <a:ext cx="2597150" cy="2274887"/>
            <a:chOff x="-612576" y="-784696"/>
            <a:chExt cx="2596533" cy="2275466"/>
          </a:xfrm>
        </p:grpSpPr>
        <p:pic>
          <p:nvPicPr>
            <p:cNvPr id="15371" name="Picture 30"/>
            <p:cNvPicPr>
              <a:picLocks noChangeAspect="1"/>
            </p:cNvPicPr>
            <p:nvPr/>
          </p:nvPicPr>
          <p:blipFill>
            <a:blip r:embed="rId2"/>
            <a:srcRect l="11432" b="55281"/>
            <a:stretch>
              <a:fillRect/>
            </a:stretch>
          </p:blipFill>
          <p:spPr bwMode="auto">
            <a:xfrm>
              <a:off x="-612576" y="-747464"/>
              <a:ext cx="2315200" cy="223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ight Triangle 11"/>
            <p:cNvSpPr/>
            <p:nvPr/>
          </p:nvSpPr>
          <p:spPr>
            <a:xfrm rot="10800000">
              <a:off x="-9469" y="-314676"/>
              <a:ext cx="1556968" cy="1702233"/>
            </a:xfrm>
            <a:custGeom>
              <a:avLst/>
              <a:gdLst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715 h 1702715"/>
                <a:gd name="connsiteX1" fmla="*/ 0 w 1490770"/>
                <a:gd name="connsiteY1" fmla="*/ 91 h 1702715"/>
                <a:gd name="connsiteX2" fmla="*/ 1490770 w 1490770"/>
                <a:gd name="connsiteY2" fmla="*/ 1702715 h 1702715"/>
                <a:gd name="connsiteX3" fmla="*/ 0 w 1490770"/>
                <a:gd name="connsiteY3" fmla="*/ 1702715 h 170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770" h="1702715">
                  <a:moveTo>
                    <a:pt x="0" y="1702715"/>
                  </a:moveTo>
                  <a:lnTo>
                    <a:pt x="0" y="91"/>
                  </a:lnTo>
                  <a:cubicBezTo>
                    <a:pt x="927673" y="-6702"/>
                    <a:pt x="1485054" y="364357"/>
                    <a:pt x="1490770" y="1702715"/>
                  </a:cubicBezTo>
                  <a:lnTo>
                    <a:pt x="0" y="170271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33" name="Right Triangle 11"/>
            <p:cNvSpPr/>
            <p:nvPr/>
          </p:nvSpPr>
          <p:spPr>
            <a:xfrm rot="10800000">
              <a:off x="53" y="-451236"/>
              <a:ext cx="1628388" cy="1837204"/>
            </a:xfrm>
            <a:custGeom>
              <a:avLst/>
              <a:gdLst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715 h 1702715"/>
                <a:gd name="connsiteX1" fmla="*/ 0 w 1490770"/>
                <a:gd name="connsiteY1" fmla="*/ 91 h 1702715"/>
                <a:gd name="connsiteX2" fmla="*/ 1490770 w 1490770"/>
                <a:gd name="connsiteY2" fmla="*/ 1702715 h 1702715"/>
                <a:gd name="connsiteX3" fmla="*/ 0 w 1490770"/>
                <a:gd name="connsiteY3" fmla="*/ 1702715 h 1702715"/>
                <a:gd name="connsiteX0" fmla="*/ 0 w 1490770"/>
                <a:gd name="connsiteY0" fmla="*/ 1702985 h 1702985"/>
                <a:gd name="connsiteX1" fmla="*/ 0 w 1490770"/>
                <a:gd name="connsiteY1" fmla="*/ 361 h 1702985"/>
                <a:gd name="connsiteX2" fmla="*/ 1490770 w 1490770"/>
                <a:gd name="connsiteY2" fmla="*/ 1702985 h 1702985"/>
                <a:gd name="connsiteX3" fmla="*/ 0 w 1490770"/>
                <a:gd name="connsiteY3" fmla="*/ 1702985 h 1702985"/>
                <a:gd name="connsiteX0" fmla="*/ 0 w 1490770"/>
                <a:gd name="connsiteY0" fmla="*/ 1702851 h 1702851"/>
                <a:gd name="connsiteX1" fmla="*/ 0 w 1490770"/>
                <a:gd name="connsiteY1" fmla="*/ 227 h 1702851"/>
                <a:gd name="connsiteX2" fmla="*/ 1490770 w 1490770"/>
                <a:gd name="connsiteY2" fmla="*/ 1702851 h 1702851"/>
                <a:gd name="connsiteX3" fmla="*/ 0 w 1490770"/>
                <a:gd name="connsiteY3" fmla="*/ 1702851 h 170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770" h="1702851">
                  <a:moveTo>
                    <a:pt x="0" y="1702851"/>
                  </a:moveTo>
                  <a:lnTo>
                    <a:pt x="0" y="227"/>
                  </a:lnTo>
                  <a:cubicBezTo>
                    <a:pt x="795196" y="-13576"/>
                    <a:pt x="1491678" y="602818"/>
                    <a:pt x="1490770" y="1702851"/>
                  </a:cubicBezTo>
                  <a:lnTo>
                    <a:pt x="0" y="17028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23681" y="-494110"/>
              <a:ext cx="360276" cy="18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35" name="Rectangle 34"/>
            <p:cNvSpPr/>
            <p:nvPr/>
          </p:nvSpPr>
          <p:spPr>
            <a:xfrm rot="16200000">
              <a:off x="737184" y="-1521826"/>
              <a:ext cx="360454" cy="1834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grpSp>
        <p:nvGrpSpPr>
          <p:cNvPr id="15362" name="Group 16"/>
          <p:cNvGrpSpPr>
            <a:grpSpLocks/>
          </p:cNvGrpSpPr>
          <p:nvPr/>
        </p:nvGrpSpPr>
        <p:grpSpPr bwMode="auto">
          <a:xfrm>
            <a:off x="6516688" y="-9525"/>
            <a:ext cx="2773362" cy="2430463"/>
            <a:chOff x="6516260" y="-9779"/>
            <a:chExt cx="2774073" cy="2430669"/>
          </a:xfrm>
        </p:grpSpPr>
        <p:pic>
          <p:nvPicPr>
            <p:cNvPr id="15366" name="Picture 18"/>
            <p:cNvPicPr>
              <a:picLocks noChangeAspect="1"/>
            </p:cNvPicPr>
            <p:nvPr/>
          </p:nvPicPr>
          <p:blipFill>
            <a:blip r:embed="rId2"/>
            <a:srcRect l="24178" t="2" b="64578"/>
            <a:stretch>
              <a:fillRect/>
            </a:stretch>
          </p:blipFill>
          <p:spPr bwMode="auto">
            <a:xfrm>
              <a:off x="7308302" y="0"/>
              <a:ext cx="1982031" cy="1772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ight Triangle 11"/>
            <p:cNvSpPr/>
            <p:nvPr/>
          </p:nvSpPr>
          <p:spPr>
            <a:xfrm>
              <a:off x="7380081" y="-9779"/>
              <a:ext cx="1764164" cy="1709883"/>
            </a:xfrm>
            <a:custGeom>
              <a:avLst/>
              <a:gdLst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866" h="2070625">
                  <a:moveTo>
                    <a:pt x="0" y="2070625"/>
                  </a:moveTo>
                  <a:lnTo>
                    <a:pt x="0" y="0"/>
                  </a:lnTo>
                  <a:cubicBezTo>
                    <a:pt x="1978990" y="2519"/>
                    <a:pt x="2163828" y="1131036"/>
                    <a:pt x="2168866" y="2070625"/>
                  </a:cubicBezTo>
                  <a:lnTo>
                    <a:pt x="0" y="2070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1" name="Right Triangle 11"/>
            <p:cNvSpPr/>
            <p:nvPr/>
          </p:nvSpPr>
          <p:spPr>
            <a:xfrm>
              <a:off x="7308625" y="-9779"/>
              <a:ext cx="1835620" cy="1782914"/>
            </a:xfrm>
            <a:custGeom>
              <a:avLst/>
              <a:gdLst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34 h 2070634"/>
                <a:gd name="connsiteX1" fmla="*/ 0 w 2168866"/>
                <a:gd name="connsiteY1" fmla="*/ 9 h 2070634"/>
                <a:gd name="connsiteX2" fmla="*/ 2168866 w 2168866"/>
                <a:gd name="connsiteY2" fmla="*/ 2070634 h 2070634"/>
                <a:gd name="connsiteX3" fmla="*/ 0 w 2168866"/>
                <a:gd name="connsiteY3" fmla="*/ 2070634 h 2070634"/>
                <a:gd name="connsiteX0" fmla="*/ 0 w 2168866"/>
                <a:gd name="connsiteY0" fmla="*/ 2070637 h 2070637"/>
                <a:gd name="connsiteX1" fmla="*/ 0 w 2168866"/>
                <a:gd name="connsiteY1" fmla="*/ 12 h 2070637"/>
                <a:gd name="connsiteX2" fmla="*/ 2168866 w 2168866"/>
                <a:gd name="connsiteY2" fmla="*/ 2070637 h 2070637"/>
                <a:gd name="connsiteX3" fmla="*/ 0 w 2168866"/>
                <a:gd name="connsiteY3" fmla="*/ 2070637 h 2070637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70081"/>
                <a:gd name="connsiteY0" fmla="*/ 2070625 h 2070625"/>
                <a:gd name="connsiteX1" fmla="*/ 0 w 2170081"/>
                <a:gd name="connsiteY1" fmla="*/ 0 h 2070625"/>
                <a:gd name="connsiteX2" fmla="*/ 2168866 w 2170081"/>
                <a:gd name="connsiteY2" fmla="*/ 2070625 h 2070625"/>
                <a:gd name="connsiteX3" fmla="*/ 0 w 2170081"/>
                <a:gd name="connsiteY3" fmla="*/ 2070625 h 2070625"/>
                <a:gd name="connsiteX0" fmla="*/ 0 w 2170293"/>
                <a:gd name="connsiteY0" fmla="*/ 2070625 h 2070625"/>
                <a:gd name="connsiteX1" fmla="*/ 0 w 2170293"/>
                <a:gd name="connsiteY1" fmla="*/ 0 h 2070625"/>
                <a:gd name="connsiteX2" fmla="*/ 2168866 w 2170293"/>
                <a:gd name="connsiteY2" fmla="*/ 2070625 h 2070625"/>
                <a:gd name="connsiteX3" fmla="*/ 0 w 2170293"/>
                <a:gd name="connsiteY3" fmla="*/ 2070625 h 2070625"/>
                <a:gd name="connsiteX0" fmla="*/ 0 w 2168906"/>
                <a:gd name="connsiteY0" fmla="*/ 2070625 h 2070625"/>
                <a:gd name="connsiteX1" fmla="*/ 0 w 2168906"/>
                <a:gd name="connsiteY1" fmla="*/ 0 h 2070625"/>
                <a:gd name="connsiteX2" fmla="*/ 2168866 w 2168906"/>
                <a:gd name="connsiteY2" fmla="*/ 2070625 h 2070625"/>
                <a:gd name="connsiteX3" fmla="*/ 0 w 2168906"/>
                <a:gd name="connsiteY3" fmla="*/ 2070625 h 207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906" h="2070625">
                  <a:moveTo>
                    <a:pt x="0" y="2070625"/>
                  </a:moveTo>
                  <a:lnTo>
                    <a:pt x="0" y="0"/>
                  </a:lnTo>
                  <a:cubicBezTo>
                    <a:pt x="1431602" y="8827"/>
                    <a:pt x="2175255" y="1277332"/>
                    <a:pt x="2168866" y="2070625"/>
                  </a:cubicBezTo>
                  <a:lnTo>
                    <a:pt x="0" y="20706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6803671" y="-9779"/>
              <a:ext cx="504954" cy="243066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3" name="Flowchart: Process 22"/>
            <p:cNvSpPr/>
            <p:nvPr/>
          </p:nvSpPr>
          <p:spPr>
            <a:xfrm rot="5400000">
              <a:off x="7577818" y="697288"/>
              <a:ext cx="504868" cy="2627986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Problema: ¿Qué características debe tener un sistema séptico familiar?</a:t>
            </a:r>
            <a:endParaRPr lang="es-SV" sz="4000" smtClean="0"/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68313" y="2359025"/>
            <a:ext cx="8229600" cy="4525963"/>
          </a:xfrm>
        </p:spPr>
        <p:txBody>
          <a:bodyPr/>
          <a:lstStyle/>
          <a:p>
            <a:r>
              <a:rPr lang="en-US" dirty="0" err="1" smtClean="0"/>
              <a:t>Contaminación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fecal</a:t>
            </a:r>
          </a:p>
          <a:p>
            <a:r>
              <a:rPr lang="en-US" dirty="0" err="1" smtClean="0"/>
              <a:t>Contaminación</a:t>
            </a:r>
            <a:r>
              <a:rPr lang="en-US" dirty="0" smtClean="0"/>
              <a:t> </a:t>
            </a:r>
            <a:r>
              <a:rPr lang="en-US" dirty="0" err="1" smtClean="0"/>
              <a:t>microbiana</a:t>
            </a:r>
            <a:endParaRPr lang="en-US" dirty="0" smtClean="0"/>
          </a:p>
          <a:p>
            <a:r>
              <a:rPr lang="en-US" dirty="0" err="1" smtClean="0"/>
              <a:t>Malos</a:t>
            </a:r>
            <a:r>
              <a:rPr lang="en-US" dirty="0" smtClean="0"/>
              <a:t> </a:t>
            </a:r>
            <a:r>
              <a:rPr lang="en-US" dirty="0" err="1" smtClean="0"/>
              <a:t>olores</a:t>
            </a:r>
            <a:endParaRPr lang="en-US" dirty="0" smtClean="0"/>
          </a:p>
          <a:p>
            <a:r>
              <a:rPr lang="en-US" dirty="0" err="1" smtClean="0"/>
              <a:t>Disposición</a:t>
            </a:r>
            <a:r>
              <a:rPr lang="en-US" dirty="0" smtClean="0"/>
              <a:t> </a:t>
            </a:r>
            <a:r>
              <a:rPr lang="en-US" dirty="0" err="1" smtClean="0"/>
              <a:t>apropiada</a:t>
            </a:r>
            <a:r>
              <a:rPr lang="en-US" dirty="0" smtClean="0"/>
              <a:t> de</a:t>
            </a:r>
          </a:p>
          <a:p>
            <a:pPr>
              <a:buFont typeface="Arial" charset="0"/>
              <a:buNone/>
            </a:pPr>
            <a:r>
              <a:rPr lang="es-SV" dirty="0" smtClean="0"/>
              <a:t>    agua tratada y lodos</a:t>
            </a:r>
          </a:p>
          <a:p>
            <a:r>
              <a:rPr lang="es-SV" dirty="0" smtClean="0"/>
              <a:t>Larga vida útil</a:t>
            </a:r>
          </a:p>
          <a:p>
            <a:r>
              <a:rPr lang="es-SV" dirty="0" smtClean="0"/>
              <a:t>Mínimo costo operacional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3716338"/>
            <a:ext cx="3241675" cy="243205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276600" y="1628775"/>
            <a:ext cx="3024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SV" sz="3200" dirty="0" smtClean="0">
                <a:latin typeface="Calibri" pitchFamily="34" charset="0"/>
              </a:rPr>
              <a:t>DEBE RESOLVER</a:t>
            </a:r>
            <a:r>
              <a:rPr lang="es-SV" sz="3200" dirty="0">
                <a:latin typeface="Calibri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6"/>
          <p:cNvGrpSpPr>
            <a:grpSpLocks/>
          </p:cNvGrpSpPr>
          <p:nvPr/>
        </p:nvGrpSpPr>
        <p:grpSpPr bwMode="auto">
          <a:xfrm>
            <a:off x="6516688" y="-9525"/>
            <a:ext cx="2773362" cy="2430463"/>
            <a:chOff x="6516260" y="-9779"/>
            <a:chExt cx="2774073" cy="2430669"/>
          </a:xfrm>
        </p:grpSpPr>
        <p:pic>
          <p:nvPicPr>
            <p:cNvPr id="16395" name="Picture 17"/>
            <p:cNvPicPr>
              <a:picLocks noChangeAspect="1"/>
            </p:cNvPicPr>
            <p:nvPr/>
          </p:nvPicPr>
          <p:blipFill>
            <a:blip r:embed="rId2"/>
            <a:srcRect l="24178" t="2" b="64578"/>
            <a:stretch>
              <a:fillRect/>
            </a:stretch>
          </p:blipFill>
          <p:spPr bwMode="auto">
            <a:xfrm>
              <a:off x="7308302" y="0"/>
              <a:ext cx="1982031" cy="1772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ight Triangle 11"/>
            <p:cNvSpPr/>
            <p:nvPr/>
          </p:nvSpPr>
          <p:spPr>
            <a:xfrm>
              <a:off x="7380081" y="-9779"/>
              <a:ext cx="1764164" cy="1709883"/>
            </a:xfrm>
            <a:custGeom>
              <a:avLst/>
              <a:gdLst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866" h="2070625">
                  <a:moveTo>
                    <a:pt x="0" y="2070625"/>
                  </a:moveTo>
                  <a:lnTo>
                    <a:pt x="0" y="0"/>
                  </a:lnTo>
                  <a:cubicBezTo>
                    <a:pt x="1978990" y="2519"/>
                    <a:pt x="2163828" y="1131036"/>
                    <a:pt x="2168866" y="2070625"/>
                  </a:cubicBezTo>
                  <a:lnTo>
                    <a:pt x="0" y="2070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0" name="Right Triangle 11"/>
            <p:cNvSpPr/>
            <p:nvPr/>
          </p:nvSpPr>
          <p:spPr>
            <a:xfrm>
              <a:off x="7308625" y="-9779"/>
              <a:ext cx="1835620" cy="1782914"/>
            </a:xfrm>
            <a:custGeom>
              <a:avLst/>
              <a:gdLst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34 h 2070634"/>
                <a:gd name="connsiteX1" fmla="*/ 0 w 2168866"/>
                <a:gd name="connsiteY1" fmla="*/ 9 h 2070634"/>
                <a:gd name="connsiteX2" fmla="*/ 2168866 w 2168866"/>
                <a:gd name="connsiteY2" fmla="*/ 2070634 h 2070634"/>
                <a:gd name="connsiteX3" fmla="*/ 0 w 2168866"/>
                <a:gd name="connsiteY3" fmla="*/ 2070634 h 2070634"/>
                <a:gd name="connsiteX0" fmla="*/ 0 w 2168866"/>
                <a:gd name="connsiteY0" fmla="*/ 2070637 h 2070637"/>
                <a:gd name="connsiteX1" fmla="*/ 0 w 2168866"/>
                <a:gd name="connsiteY1" fmla="*/ 12 h 2070637"/>
                <a:gd name="connsiteX2" fmla="*/ 2168866 w 2168866"/>
                <a:gd name="connsiteY2" fmla="*/ 2070637 h 2070637"/>
                <a:gd name="connsiteX3" fmla="*/ 0 w 2168866"/>
                <a:gd name="connsiteY3" fmla="*/ 2070637 h 2070637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70081"/>
                <a:gd name="connsiteY0" fmla="*/ 2070625 h 2070625"/>
                <a:gd name="connsiteX1" fmla="*/ 0 w 2170081"/>
                <a:gd name="connsiteY1" fmla="*/ 0 h 2070625"/>
                <a:gd name="connsiteX2" fmla="*/ 2168866 w 2170081"/>
                <a:gd name="connsiteY2" fmla="*/ 2070625 h 2070625"/>
                <a:gd name="connsiteX3" fmla="*/ 0 w 2170081"/>
                <a:gd name="connsiteY3" fmla="*/ 2070625 h 2070625"/>
                <a:gd name="connsiteX0" fmla="*/ 0 w 2170293"/>
                <a:gd name="connsiteY0" fmla="*/ 2070625 h 2070625"/>
                <a:gd name="connsiteX1" fmla="*/ 0 w 2170293"/>
                <a:gd name="connsiteY1" fmla="*/ 0 h 2070625"/>
                <a:gd name="connsiteX2" fmla="*/ 2168866 w 2170293"/>
                <a:gd name="connsiteY2" fmla="*/ 2070625 h 2070625"/>
                <a:gd name="connsiteX3" fmla="*/ 0 w 2170293"/>
                <a:gd name="connsiteY3" fmla="*/ 2070625 h 2070625"/>
                <a:gd name="connsiteX0" fmla="*/ 0 w 2168906"/>
                <a:gd name="connsiteY0" fmla="*/ 2070625 h 2070625"/>
                <a:gd name="connsiteX1" fmla="*/ 0 w 2168906"/>
                <a:gd name="connsiteY1" fmla="*/ 0 h 2070625"/>
                <a:gd name="connsiteX2" fmla="*/ 2168866 w 2168906"/>
                <a:gd name="connsiteY2" fmla="*/ 2070625 h 2070625"/>
                <a:gd name="connsiteX3" fmla="*/ 0 w 2168906"/>
                <a:gd name="connsiteY3" fmla="*/ 2070625 h 207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906" h="2070625">
                  <a:moveTo>
                    <a:pt x="0" y="2070625"/>
                  </a:moveTo>
                  <a:lnTo>
                    <a:pt x="0" y="0"/>
                  </a:lnTo>
                  <a:cubicBezTo>
                    <a:pt x="1431602" y="8827"/>
                    <a:pt x="2175255" y="1277332"/>
                    <a:pt x="2168866" y="2070625"/>
                  </a:cubicBezTo>
                  <a:lnTo>
                    <a:pt x="0" y="20706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6803671" y="-9779"/>
              <a:ext cx="504954" cy="243066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2" name="Flowchart: Process 21"/>
            <p:cNvSpPr/>
            <p:nvPr/>
          </p:nvSpPr>
          <p:spPr>
            <a:xfrm rot="5400000">
              <a:off x="7577818" y="697288"/>
              <a:ext cx="504868" cy="2627986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grpSp>
        <p:nvGrpSpPr>
          <p:cNvPr id="16386" name="Group 22"/>
          <p:cNvGrpSpPr>
            <a:grpSpLocks/>
          </p:cNvGrpSpPr>
          <p:nvPr/>
        </p:nvGrpSpPr>
        <p:grpSpPr bwMode="auto">
          <a:xfrm>
            <a:off x="-612775" y="4687888"/>
            <a:ext cx="2597150" cy="2274887"/>
            <a:chOff x="-612576" y="-784696"/>
            <a:chExt cx="2596533" cy="2275466"/>
          </a:xfrm>
        </p:grpSpPr>
        <p:pic>
          <p:nvPicPr>
            <p:cNvPr id="16390" name="Picture 23"/>
            <p:cNvPicPr>
              <a:picLocks noChangeAspect="1"/>
            </p:cNvPicPr>
            <p:nvPr/>
          </p:nvPicPr>
          <p:blipFill>
            <a:blip r:embed="rId2"/>
            <a:srcRect l="11432" b="55281"/>
            <a:stretch>
              <a:fillRect/>
            </a:stretch>
          </p:blipFill>
          <p:spPr bwMode="auto">
            <a:xfrm>
              <a:off x="-612576" y="-747464"/>
              <a:ext cx="2315200" cy="223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ight Triangle 11"/>
            <p:cNvSpPr/>
            <p:nvPr/>
          </p:nvSpPr>
          <p:spPr>
            <a:xfrm rot="10800000">
              <a:off x="-9469" y="-314676"/>
              <a:ext cx="1556968" cy="1702233"/>
            </a:xfrm>
            <a:custGeom>
              <a:avLst/>
              <a:gdLst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715 h 1702715"/>
                <a:gd name="connsiteX1" fmla="*/ 0 w 1490770"/>
                <a:gd name="connsiteY1" fmla="*/ 91 h 1702715"/>
                <a:gd name="connsiteX2" fmla="*/ 1490770 w 1490770"/>
                <a:gd name="connsiteY2" fmla="*/ 1702715 h 1702715"/>
                <a:gd name="connsiteX3" fmla="*/ 0 w 1490770"/>
                <a:gd name="connsiteY3" fmla="*/ 1702715 h 170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770" h="1702715">
                  <a:moveTo>
                    <a:pt x="0" y="1702715"/>
                  </a:moveTo>
                  <a:lnTo>
                    <a:pt x="0" y="91"/>
                  </a:lnTo>
                  <a:cubicBezTo>
                    <a:pt x="927673" y="-6702"/>
                    <a:pt x="1485054" y="364357"/>
                    <a:pt x="1490770" y="1702715"/>
                  </a:cubicBezTo>
                  <a:lnTo>
                    <a:pt x="0" y="170271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6" name="Right Triangle 11"/>
            <p:cNvSpPr/>
            <p:nvPr/>
          </p:nvSpPr>
          <p:spPr>
            <a:xfrm rot="10800000">
              <a:off x="53" y="-451236"/>
              <a:ext cx="1628388" cy="1837204"/>
            </a:xfrm>
            <a:custGeom>
              <a:avLst/>
              <a:gdLst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715 h 1702715"/>
                <a:gd name="connsiteX1" fmla="*/ 0 w 1490770"/>
                <a:gd name="connsiteY1" fmla="*/ 91 h 1702715"/>
                <a:gd name="connsiteX2" fmla="*/ 1490770 w 1490770"/>
                <a:gd name="connsiteY2" fmla="*/ 1702715 h 1702715"/>
                <a:gd name="connsiteX3" fmla="*/ 0 w 1490770"/>
                <a:gd name="connsiteY3" fmla="*/ 1702715 h 1702715"/>
                <a:gd name="connsiteX0" fmla="*/ 0 w 1490770"/>
                <a:gd name="connsiteY0" fmla="*/ 1702985 h 1702985"/>
                <a:gd name="connsiteX1" fmla="*/ 0 w 1490770"/>
                <a:gd name="connsiteY1" fmla="*/ 361 h 1702985"/>
                <a:gd name="connsiteX2" fmla="*/ 1490770 w 1490770"/>
                <a:gd name="connsiteY2" fmla="*/ 1702985 h 1702985"/>
                <a:gd name="connsiteX3" fmla="*/ 0 w 1490770"/>
                <a:gd name="connsiteY3" fmla="*/ 1702985 h 1702985"/>
                <a:gd name="connsiteX0" fmla="*/ 0 w 1490770"/>
                <a:gd name="connsiteY0" fmla="*/ 1702851 h 1702851"/>
                <a:gd name="connsiteX1" fmla="*/ 0 w 1490770"/>
                <a:gd name="connsiteY1" fmla="*/ 227 h 1702851"/>
                <a:gd name="connsiteX2" fmla="*/ 1490770 w 1490770"/>
                <a:gd name="connsiteY2" fmla="*/ 1702851 h 1702851"/>
                <a:gd name="connsiteX3" fmla="*/ 0 w 1490770"/>
                <a:gd name="connsiteY3" fmla="*/ 1702851 h 170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770" h="1702851">
                  <a:moveTo>
                    <a:pt x="0" y="1702851"/>
                  </a:moveTo>
                  <a:lnTo>
                    <a:pt x="0" y="227"/>
                  </a:lnTo>
                  <a:cubicBezTo>
                    <a:pt x="795196" y="-13576"/>
                    <a:pt x="1491678" y="602818"/>
                    <a:pt x="1490770" y="1702851"/>
                  </a:cubicBezTo>
                  <a:lnTo>
                    <a:pt x="0" y="17028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23681" y="-494110"/>
              <a:ext cx="360276" cy="18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737184" y="-1521826"/>
              <a:ext cx="360454" cy="1834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539750" y="547688"/>
            <a:ext cx="8229600" cy="3241675"/>
          </a:xfrm>
        </p:spPr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fácil</a:t>
            </a:r>
            <a:r>
              <a:rPr lang="en-US" dirty="0" smtClean="0"/>
              <a:t> </a:t>
            </a:r>
            <a:r>
              <a:rPr lang="en-US" dirty="0" err="1" smtClean="0"/>
              <a:t>operación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 </a:t>
            </a:r>
            <a:r>
              <a:rPr lang="en-US" dirty="0" err="1"/>
              <a:t>mantenimiento</a:t>
            </a:r>
            <a:r>
              <a:rPr lang="en-US" dirty="0"/>
              <a:t> </a:t>
            </a:r>
            <a:r>
              <a:rPr lang="en-US" dirty="0" err="1"/>
              <a:t>higiénico</a:t>
            </a:r>
            <a:endParaRPr lang="en-US" dirty="0" smtClean="0"/>
          </a:p>
          <a:p>
            <a:r>
              <a:rPr lang="en-US" dirty="0" err="1" smtClean="0"/>
              <a:t>Facilidad</a:t>
            </a:r>
            <a:r>
              <a:rPr lang="en-US" dirty="0" smtClean="0"/>
              <a:t> de </a:t>
            </a:r>
            <a:r>
              <a:rPr lang="en-US" dirty="0" err="1" smtClean="0"/>
              <a:t>arreglo</a:t>
            </a:r>
            <a:r>
              <a:rPr lang="en-US" dirty="0" smtClean="0"/>
              <a:t> </a:t>
            </a:r>
            <a:r>
              <a:rPr lang="en-US" dirty="0" err="1" smtClean="0"/>
              <a:t>frente</a:t>
            </a:r>
            <a:r>
              <a:rPr lang="en-US" dirty="0" smtClean="0"/>
              <a:t> a  </a:t>
            </a:r>
            <a:r>
              <a:rPr lang="en-US" dirty="0" err="1" smtClean="0"/>
              <a:t>siniestros</a:t>
            </a:r>
            <a:r>
              <a:rPr lang="en-US" dirty="0" smtClean="0"/>
              <a:t> </a:t>
            </a:r>
            <a:r>
              <a:rPr lang="en-US" dirty="0" err="1" smtClean="0"/>
              <a:t>naturales</a:t>
            </a:r>
            <a:r>
              <a:rPr lang="en-US" dirty="0" smtClean="0"/>
              <a:t> o </a:t>
            </a:r>
            <a:r>
              <a:rPr lang="en-US" dirty="0" err="1" smtClean="0"/>
              <a:t>descuidos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Adaptabilidad</a:t>
            </a:r>
            <a:r>
              <a:rPr lang="en-US" dirty="0" smtClean="0"/>
              <a:t> a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topografía</a:t>
            </a:r>
            <a:r>
              <a:rPr lang="en-US" dirty="0" smtClean="0"/>
              <a:t> y </a:t>
            </a:r>
            <a:r>
              <a:rPr lang="en-US" dirty="0" err="1" smtClean="0"/>
              <a:t>suelo</a:t>
            </a:r>
            <a:endParaRPr lang="es-SV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3" y="3860800"/>
            <a:ext cx="4641850" cy="2611438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6"/>
          <p:cNvGrpSpPr>
            <a:grpSpLocks/>
          </p:cNvGrpSpPr>
          <p:nvPr/>
        </p:nvGrpSpPr>
        <p:grpSpPr bwMode="auto">
          <a:xfrm>
            <a:off x="6516688" y="-9525"/>
            <a:ext cx="2773362" cy="2430463"/>
            <a:chOff x="6516260" y="-9779"/>
            <a:chExt cx="2774073" cy="2430669"/>
          </a:xfrm>
        </p:grpSpPr>
        <p:pic>
          <p:nvPicPr>
            <p:cNvPr id="17420" name="Picture 17"/>
            <p:cNvPicPr>
              <a:picLocks noChangeAspect="1"/>
            </p:cNvPicPr>
            <p:nvPr/>
          </p:nvPicPr>
          <p:blipFill>
            <a:blip r:embed="rId2"/>
            <a:srcRect l="24178" t="2" b="64578"/>
            <a:stretch>
              <a:fillRect/>
            </a:stretch>
          </p:blipFill>
          <p:spPr bwMode="auto">
            <a:xfrm>
              <a:off x="7308302" y="0"/>
              <a:ext cx="1982031" cy="1772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ight Triangle 11"/>
            <p:cNvSpPr/>
            <p:nvPr/>
          </p:nvSpPr>
          <p:spPr>
            <a:xfrm>
              <a:off x="7380081" y="-9779"/>
              <a:ext cx="1764164" cy="1709883"/>
            </a:xfrm>
            <a:custGeom>
              <a:avLst/>
              <a:gdLst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866" h="2070625">
                  <a:moveTo>
                    <a:pt x="0" y="2070625"/>
                  </a:moveTo>
                  <a:lnTo>
                    <a:pt x="0" y="0"/>
                  </a:lnTo>
                  <a:cubicBezTo>
                    <a:pt x="1978990" y="2519"/>
                    <a:pt x="2163828" y="1131036"/>
                    <a:pt x="2168866" y="2070625"/>
                  </a:cubicBezTo>
                  <a:lnTo>
                    <a:pt x="0" y="2070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0" name="Right Triangle 11"/>
            <p:cNvSpPr/>
            <p:nvPr/>
          </p:nvSpPr>
          <p:spPr>
            <a:xfrm>
              <a:off x="7308625" y="-9779"/>
              <a:ext cx="1835620" cy="1782914"/>
            </a:xfrm>
            <a:custGeom>
              <a:avLst/>
              <a:gdLst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34 h 2070634"/>
                <a:gd name="connsiteX1" fmla="*/ 0 w 2168866"/>
                <a:gd name="connsiteY1" fmla="*/ 9 h 2070634"/>
                <a:gd name="connsiteX2" fmla="*/ 2168866 w 2168866"/>
                <a:gd name="connsiteY2" fmla="*/ 2070634 h 2070634"/>
                <a:gd name="connsiteX3" fmla="*/ 0 w 2168866"/>
                <a:gd name="connsiteY3" fmla="*/ 2070634 h 2070634"/>
                <a:gd name="connsiteX0" fmla="*/ 0 w 2168866"/>
                <a:gd name="connsiteY0" fmla="*/ 2070637 h 2070637"/>
                <a:gd name="connsiteX1" fmla="*/ 0 w 2168866"/>
                <a:gd name="connsiteY1" fmla="*/ 12 h 2070637"/>
                <a:gd name="connsiteX2" fmla="*/ 2168866 w 2168866"/>
                <a:gd name="connsiteY2" fmla="*/ 2070637 h 2070637"/>
                <a:gd name="connsiteX3" fmla="*/ 0 w 2168866"/>
                <a:gd name="connsiteY3" fmla="*/ 2070637 h 2070637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70081"/>
                <a:gd name="connsiteY0" fmla="*/ 2070625 h 2070625"/>
                <a:gd name="connsiteX1" fmla="*/ 0 w 2170081"/>
                <a:gd name="connsiteY1" fmla="*/ 0 h 2070625"/>
                <a:gd name="connsiteX2" fmla="*/ 2168866 w 2170081"/>
                <a:gd name="connsiteY2" fmla="*/ 2070625 h 2070625"/>
                <a:gd name="connsiteX3" fmla="*/ 0 w 2170081"/>
                <a:gd name="connsiteY3" fmla="*/ 2070625 h 2070625"/>
                <a:gd name="connsiteX0" fmla="*/ 0 w 2170293"/>
                <a:gd name="connsiteY0" fmla="*/ 2070625 h 2070625"/>
                <a:gd name="connsiteX1" fmla="*/ 0 w 2170293"/>
                <a:gd name="connsiteY1" fmla="*/ 0 h 2070625"/>
                <a:gd name="connsiteX2" fmla="*/ 2168866 w 2170293"/>
                <a:gd name="connsiteY2" fmla="*/ 2070625 h 2070625"/>
                <a:gd name="connsiteX3" fmla="*/ 0 w 2170293"/>
                <a:gd name="connsiteY3" fmla="*/ 2070625 h 2070625"/>
                <a:gd name="connsiteX0" fmla="*/ 0 w 2168906"/>
                <a:gd name="connsiteY0" fmla="*/ 2070625 h 2070625"/>
                <a:gd name="connsiteX1" fmla="*/ 0 w 2168906"/>
                <a:gd name="connsiteY1" fmla="*/ 0 h 2070625"/>
                <a:gd name="connsiteX2" fmla="*/ 2168866 w 2168906"/>
                <a:gd name="connsiteY2" fmla="*/ 2070625 h 2070625"/>
                <a:gd name="connsiteX3" fmla="*/ 0 w 2168906"/>
                <a:gd name="connsiteY3" fmla="*/ 2070625 h 207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906" h="2070625">
                  <a:moveTo>
                    <a:pt x="0" y="2070625"/>
                  </a:moveTo>
                  <a:lnTo>
                    <a:pt x="0" y="0"/>
                  </a:lnTo>
                  <a:cubicBezTo>
                    <a:pt x="1431602" y="8827"/>
                    <a:pt x="2175255" y="1277332"/>
                    <a:pt x="2168866" y="2070625"/>
                  </a:cubicBezTo>
                  <a:lnTo>
                    <a:pt x="0" y="20706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6803671" y="-9779"/>
              <a:ext cx="504954" cy="243066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2" name="Flowchart: Process 21"/>
            <p:cNvSpPr/>
            <p:nvPr/>
          </p:nvSpPr>
          <p:spPr>
            <a:xfrm rot="5400000">
              <a:off x="7577818" y="697288"/>
              <a:ext cx="504868" cy="2627986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grpSp>
        <p:nvGrpSpPr>
          <p:cNvPr id="17410" name="Group 22"/>
          <p:cNvGrpSpPr>
            <a:grpSpLocks/>
          </p:cNvGrpSpPr>
          <p:nvPr/>
        </p:nvGrpSpPr>
        <p:grpSpPr bwMode="auto">
          <a:xfrm>
            <a:off x="-612775" y="4687888"/>
            <a:ext cx="2597150" cy="2274887"/>
            <a:chOff x="-612576" y="-784696"/>
            <a:chExt cx="2596533" cy="2275466"/>
          </a:xfrm>
        </p:grpSpPr>
        <p:pic>
          <p:nvPicPr>
            <p:cNvPr id="17415" name="Picture 23"/>
            <p:cNvPicPr>
              <a:picLocks noChangeAspect="1"/>
            </p:cNvPicPr>
            <p:nvPr/>
          </p:nvPicPr>
          <p:blipFill>
            <a:blip r:embed="rId2"/>
            <a:srcRect l="11432" b="55281"/>
            <a:stretch>
              <a:fillRect/>
            </a:stretch>
          </p:blipFill>
          <p:spPr bwMode="auto">
            <a:xfrm>
              <a:off x="-612576" y="-747464"/>
              <a:ext cx="2315200" cy="223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ight Triangle 11"/>
            <p:cNvSpPr/>
            <p:nvPr/>
          </p:nvSpPr>
          <p:spPr>
            <a:xfrm rot="10800000">
              <a:off x="-9469" y="-314676"/>
              <a:ext cx="1556968" cy="1702233"/>
            </a:xfrm>
            <a:custGeom>
              <a:avLst/>
              <a:gdLst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715 h 1702715"/>
                <a:gd name="connsiteX1" fmla="*/ 0 w 1490770"/>
                <a:gd name="connsiteY1" fmla="*/ 91 h 1702715"/>
                <a:gd name="connsiteX2" fmla="*/ 1490770 w 1490770"/>
                <a:gd name="connsiteY2" fmla="*/ 1702715 h 1702715"/>
                <a:gd name="connsiteX3" fmla="*/ 0 w 1490770"/>
                <a:gd name="connsiteY3" fmla="*/ 1702715 h 170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770" h="1702715">
                  <a:moveTo>
                    <a:pt x="0" y="1702715"/>
                  </a:moveTo>
                  <a:lnTo>
                    <a:pt x="0" y="91"/>
                  </a:lnTo>
                  <a:cubicBezTo>
                    <a:pt x="927673" y="-6702"/>
                    <a:pt x="1485054" y="364357"/>
                    <a:pt x="1490770" y="1702715"/>
                  </a:cubicBezTo>
                  <a:lnTo>
                    <a:pt x="0" y="170271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6" name="Right Triangle 11"/>
            <p:cNvSpPr/>
            <p:nvPr/>
          </p:nvSpPr>
          <p:spPr>
            <a:xfrm rot="10800000">
              <a:off x="53" y="-451236"/>
              <a:ext cx="1628388" cy="1837204"/>
            </a:xfrm>
            <a:custGeom>
              <a:avLst/>
              <a:gdLst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715 h 1702715"/>
                <a:gd name="connsiteX1" fmla="*/ 0 w 1490770"/>
                <a:gd name="connsiteY1" fmla="*/ 91 h 1702715"/>
                <a:gd name="connsiteX2" fmla="*/ 1490770 w 1490770"/>
                <a:gd name="connsiteY2" fmla="*/ 1702715 h 1702715"/>
                <a:gd name="connsiteX3" fmla="*/ 0 w 1490770"/>
                <a:gd name="connsiteY3" fmla="*/ 1702715 h 1702715"/>
                <a:gd name="connsiteX0" fmla="*/ 0 w 1490770"/>
                <a:gd name="connsiteY0" fmla="*/ 1702985 h 1702985"/>
                <a:gd name="connsiteX1" fmla="*/ 0 w 1490770"/>
                <a:gd name="connsiteY1" fmla="*/ 361 h 1702985"/>
                <a:gd name="connsiteX2" fmla="*/ 1490770 w 1490770"/>
                <a:gd name="connsiteY2" fmla="*/ 1702985 h 1702985"/>
                <a:gd name="connsiteX3" fmla="*/ 0 w 1490770"/>
                <a:gd name="connsiteY3" fmla="*/ 1702985 h 1702985"/>
                <a:gd name="connsiteX0" fmla="*/ 0 w 1490770"/>
                <a:gd name="connsiteY0" fmla="*/ 1702851 h 1702851"/>
                <a:gd name="connsiteX1" fmla="*/ 0 w 1490770"/>
                <a:gd name="connsiteY1" fmla="*/ 227 h 1702851"/>
                <a:gd name="connsiteX2" fmla="*/ 1490770 w 1490770"/>
                <a:gd name="connsiteY2" fmla="*/ 1702851 h 1702851"/>
                <a:gd name="connsiteX3" fmla="*/ 0 w 1490770"/>
                <a:gd name="connsiteY3" fmla="*/ 1702851 h 170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770" h="1702851">
                  <a:moveTo>
                    <a:pt x="0" y="1702851"/>
                  </a:moveTo>
                  <a:lnTo>
                    <a:pt x="0" y="227"/>
                  </a:lnTo>
                  <a:cubicBezTo>
                    <a:pt x="795196" y="-13576"/>
                    <a:pt x="1491678" y="602818"/>
                    <a:pt x="1490770" y="1702851"/>
                  </a:cubicBezTo>
                  <a:lnTo>
                    <a:pt x="0" y="17028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23681" y="-494110"/>
              <a:ext cx="360276" cy="18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737184" y="-1521826"/>
              <a:ext cx="360454" cy="1834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Las “</a:t>
            </a:r>
            <a:r>
              <a:rPr lang="en-US" sz="4000" dirty="0" err="1" smtClean="0"/>
              <a:t>soluciones</a:t>
            </a:r>
            <a:r>
              <a:rPr lang="en-US" sz="4000" dirty="0" smtClean="0"/>
              <a:t>” </a:t>
            </a:r>
            <a:r>
              <a:rPr lang="en-US" sz="4000" dirty="0" err="1" smtClean="0"/>
              <a:t>alternas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no </a:t>
            </a:r>
            <a:r>
              <a:rPr lang="en-US" sz="4000" dirty="0" err="1" smtClean="0"/>
              <a:t>resuelven</a:t>
            </a:r>
            <a:r>
              <a:rPr lang="en-US" sz="4000" dirty="0" smtClean="0"/>
              <a:t> mucho</a:t>
            </a:r>
            <a:endParaRPr lang="es-SV" sz="4000" dirty="0" smtClean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17876"/>
          </a:xfrm>
        </p:spPr>
        <p:txBody>
          <a:bodyPr/>
          <a:lstStyle/>
          <a:p>
            <a:pPr algn="just"/>
            <a:r>
              <a:rPr lang="en-US" sz="2800" dirty="0" err="1" smtClean="0"/>
              <a:t>Fosas</a:t>
            </a:r>
            <a:r>
              <a:rPr lang="en-US" sz="2800" dirty="0" smtClean="0"/>
              <a:t> </a:t>
            </a:r>
            <a:r>
              <a:rPr lang="en-US" sz="2800" dirty="0" err="1" smtClean="0"/>
              <a:t>sépticas</a:t>
            </a:r>
            <a:r>
              <a:rPr lang="en-US" sz="2800" dirty="0" smtClean="0"/>
              <a:t> </a:t>
            </a:r>
            <a:r>
              <a:rPr lang="en-US" sz="2800" dirty="0" smtClean="0"/>
              <a:t>y </a:t>
            </a:r>
            <a:r>
              <a:rPr lang="en-US" sz="2800" dirty="0" err="1" smtClean="0"/>
              <a:t>letrinas</a:t>
            </a:r>
            <a:r>
              <a:rPr lang="en-US" sz="2800" dirty="0" smtClean="0"/>
              <a:t> </a:t>
            </a:r>
            <a:r>
              <a:rPr lang="en-US" sz="2800" dirty="0" err="1" smtClean="0"/>
              <a:t>ofrecen</a:t>
            </a:r>
            <a:r>
              <a:rPr lang="en-US" sz="2800" dirty="0" smtClean="0"/>
              <a:t> </a:t>
            </a:r>
            <a:r>
              <a:rPr lang="en-US" sz="2800" dirty="0" err="1" smtClean="0"/>
              <a:t>eliminación</a:t>
            </a:r>
            <a:r>
              <a:rPr lang="en-US" sz="2800" dirty="0" smtClean="0"/>
              <a:t> fecal </a:t>
            </a:r>
            <a:r>
              <a:rPr lang="en-US" sz="2800" dirty="0" err="1" smtClean="0"/>
              <a:t>pobre</a:t>
            </a:r>
            <a:r>
              <a:rPr lang="en-US" sz="2800" dirty="0" smtClean="0"/>
              <a:t> y se </a:t>
            </a:r>
            <a:r>
              <a:rPr lang="en-US" sz="2800" dirty="0" err="1" smtClean="0"/>
              <a:t>incrementa</a:t>
            </a:r>
            <a:r>
              <a:rPr lang="en-US" sz="2800" dirty="0" smtClean="0"/>
              <a:t> la </a:t>
            </a:r>
            <a:r>
              <a:rPr lang="en-US" sz="2800" dirty="0" err="1" smtClean="0"/>
              <a:t>contaminación</a:t>
            </a:r>
            <a:r>
              <a:rPr lang="en-US" sz="2800" dirty="0" smtClean="0"/>
              <a:t> </a:t>
            </a:r>
            <a:r>
              <a:rPr lang="en-US" sz="2800" dirty="0" err="1" smtClean="0"/>
              <a:t>microbiana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Ofrecen</a:t>
            </a:r>
            <a:r>
              <a:rPr lang="en-US" sz="2800" dirty="0" smtClean="0"/>
              <a:t> </a:t>
            </a:r>
            <a:r>
              <a:rPr lang="en-US" sz="2800" dirty="0" err="1" smtClean="0"/>
              <a:t>limitada</a:t>
            </a:r>
            <a:r>
              <a:rPr lang="en-US" sz="2800" dirty="0" smtClean="0"/>
              <a:t> o </a:t>
            </a:r>
            <a:r>
              <a:rPr lang="en-US" sz="2800" dirty="0" err="1" smtClean="0"/>
              <a:t>ninguna</a:t>
            </a:r>
            <a:r>
              <a:rPr lang="en-US" sz="2800" dirty="0" smtClean="0"/>
              <a:t> </a:t>
            </a:r>
            <a:r>
              <a:rPr lang="en-US" sz="2800" dirty="0" err="1" smtClean="0"/>
              <a:t>solución</a:t>
            </a:r>
            <a:r>
              <a:rPr lang="en-US" sz="2800" dirty="0" smtClean="0"/>
              <a:t> a los </a:t>
            </a:r>
            <a:r>
              <a:rPr lang="en-US" sz="2800" dirty="0" err="1" smtClean="0"/>
              <a:t>otros</a:t>
            </a:r>
            <a:r>
              <a:rPr lang="en-US" sz="2800" dirty="0" smtClean="0"/>
              <a:t> </a:t>
            </a:r>
            <a:r>
              <a:rPr lang="en-US" sz="2800" dirty="0" err="1" smtClean="0"/>
              <a:t>requisitos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56" y="4365625"/>
            <a:ext cx="2301400" cy="2135188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38" y="4365625"/>
            <a:ext cx="2836862" cy="2125663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5"/>
          <p:cNvGrpSpPr>
            <a:grpSpLocks/>
          </p:cNvGrpSpPr>
          <p:nvPr/>
        </p:nvGrpSpPr>
        <p:grpSpPr bwMode="auto">
          <a:xfrm>
            <a:off x="-612775" y="-747713"/>
            <a:ext cx="2693988" cy="2663826"/>
            <a:chOff x="-612576" y="-747464"/>
            <a:chExt cx="2693204" cy="2664296"/>
          </a:xfrm>
        </p:grpSpPr>
        <p:pic>
          <p:nvPicPr>
            <p:cNvPr id="23555" name="Picture 10"/>
            <p:cNvPicPr>
              <a:picLocks noChangeAspect="1"/>
            </p:cNvPicPr>
            <p:nvPr/>
          </p:nvPicPr>
          <p:blipFill>
            <a:blip r:embed="rId2"/>
            <a:srcRect l="11432" b="55281"/>
            <a:stretch>
              <a:fillRect/>
            </a:stretch>
          </p:blipFill>
          <p:spPr bwMode="auto">
            <a:xfrm>
              <a:off x="-612576" y="-747464"/>
              <a:ext cx="2315200" cy="223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ight Triangle 11"/>
            <p:cNvSpPr/>
            <p:nvPr/>
          </p:nvSpPr>
          <p:spPr>
            <a:xfrm rot="16200000">
              <a:off x="73455" y="-73053"/>
              <a:ext cx="1556024" cy="1702892"/>
            </a:xfrm>
            <a:custGeom>
              <a:avLst/>
              <a:gdLst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715 h 1702715"/>
                <a:gd name="connsiteX1" fmla="*/ 0 w 1490770"/>
                <a:gd name="connsiteY1" fmla="*/ 91 h 1702715"/>
                <a:gd name="connsiteX2" fmla="*/ 1490770 w 1490770"/>
                <a:gd name="connsiteY2" fmla="*/ 1702715 h 1702715"/>
                <a:gd name="connsiteX3" fmla="*/ 0 w 1490770"/>
                <a:gd name="connsiteY3" fmla="*/ 1702715 h 170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770" h="1702715">
                  <a:moveTo>
                    <a:pt x="0" y="1702715"/>
                  </a:moveTo>
                  <a:lnTo>
                    <a:pt x="0" y="91"/>
                  </a:lnTo>
                  <a:cubicBezTo>
                    <a:pt x="927673" y="-6702"/>
                    <a:pt x="1485054" y="364357"/>
                    <a:pt x="1490770" y="1702715"/>
                  </a:cubicBezTo>
                  <a:lnTo>
                    <a:pt x="0" y="170271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3" name="Right Triangle 11"/>
            <p:cNvSpPr/>
            <p:nvPr/>
          </p:nvSpPr>
          <p:spPr>
            <a:xfrm rot="16200000">
              <a:off x="103591" y="-103189"/>
              <a:ext cx="1629062" cy="1836203"/>
            </a:xfrm>
            <a:custGeom>
              <a:avLst/>
              <a:gdLst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715 h 1702715"/>
                <a:gd name="connsiteX1" fmla="*/ 0 w 1490770"/>
                <a:gd name="connsiteY1" fmla="*/ 91 h 1702715"/>
                <a:gd name="connsiteX2" fmla="*/ 1490770 w 1490770"/>
                <a:gd name="connsiteY2" fmla="*/ 1702715 h 1702715"/>
                <a:gd name="connsiteX3" fmla="*/ 0 w 1490770"/>
                <a:gd name="connsiteY3" fmla="*/ 1702715 h 1702715"/>
                <a:gd name="connsiteX0" fmla="*/ 0 w 1490770"/>
                <a:gd name="connsiteY0" fmla="*/ 1702985 h 1702985"/>
                <a:gd name="connsiteX1" fmla="*/ 0 w 1490770"/>
                <a:gd name="connsiteY1" fmla="*/ 361 h 1702985"/>
                <a:gd name="connsiteX2" fmla="*/ 1490770 w 1490770"/>
                <a:gd name="connsiteY2" fmla="*/ 1702985 h 1702985"/>
                <a:gd name="connsiteX3" fmla="*/ 0 w 1490770"/>
                <a:gd name="connsiteY3" fmla="*/ 1702985 h 1702985"/>
                <a:gd name="connsiteX0" fmla="*/ 0 w 1490770"/>
                <a:gd name="connsiteY0" fmla="*/ 1702851 h 1702851"/>
                <a:gd name="connsiteX1" fmla="*/ 0 w 1490770"/>
                <a:gd name="connsiteY1" fmla="*/ 227 h 1702851"/>
                <a:gd name="connsiteX2" fmla="*/ 1490770 w 1490770"/>
                <a:gd name="connsiteY2" fmla="*/ 1702851 h 1702851"/>
                <a:gd name="connsiteX3" fmla="*/ 0 w 1490770"/>
                <a:gd name="connsiteY3" fmla="*/ 1702851 h 170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770" h="1702851">
                  <a:moveTo>
                    <a:pt x="0" y="1702851"/>
                  </a:moveTo>
                  <a:lnTo>
                    <a:pt x="0" y="227"/>
                  </a:lnTo>
                  <a:cubicBezTo>
                    <a:pt x="795196" y="-13576"/>
                    <a:pt x="1491678" y="602818"/>
                    <a:pt x="1490770" y="1702851"/>
                  </a:cubicBezTo>
                  <a:lnTo>
                    <a:pt x="0" y="17028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20370" y="5145"/>
              <a:ext cx="360258" cy="1700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738702" y="819311"/>
              <a:ext cx="360427" cy="1834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6238875" y="4265613"/>
            <a:ext cx="3051175" cy="2763837"/>
            <a:chOff x="6238423" y="4265712"/>
            <a:chExt cx="3051911" cy="2764024"/>
          </a:xfrm>
        </p:grpSpPr>
        <p:pic>
          <p:nvPicPr>
            <p:cNvPr id="23561" name="Picture 3"/>
            <p:cNvPicPr>
              <a:picLocks noChangeAspect="1"/>
            </p:cNvPicPr>
            <p:nvPr/>
          </p:nvPicPr>
          <p:blipFill>
            <a:blip r:embed="rId2"/>
            <a:srcRect l="11432" b="55281"/>
            <a:stretch>
              <a:fillRect/>
            </a:stretch>
          </p:blipFill>
          <p:spPr bwMode="auto">
            <a:xfrm>
              <a:off x="6975134" y="4725144"/>
              <a:ext cx="2315200" cy="223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ight Triangle 4"/>
            <p:cNvSpPr/>
            <p:nvPr/>
          </p:nvSpPr>
          <p:spPr>
            <a:xfrm rot="5400000">
              <a:off x="6711018" y="4596504"/>
              <a:ext cx="2292505" cy="2573958"/>
            </a:xfrm>
            <a:custGeom>
              <a:avLst/>
              <a:gdLst>
                <a:gd name="connsiteX0" fmla="*/ 0 w 1944216"/>
                <a:gd name="connsiteY0" fmla="*/ 2168866 h 2168866"/>
                <a:gd name="connsiteX1" fmla="*/ 0 w 1944216"/>
                <a:gd name="connsiteY1" fmla="*/ 0 h 2168866"/>
                <a:gd name="connsiteX2" fmla="*/ 1944216 w 1944216"/>
                <a:gd name="connsiteY2" fmla="*/ 2168866 h 2168866"/>
                <a:gd name="connsiteX3" fmla="*/ 0 w 1944216"/>
                <a:gd name="connsiteY3" fmla="*/ 2168866 h 2168866"/>
                <a:gd name="connsiteX0" fmla="*/ 0 w 1944216"/>
                <a:gd name="connsiteY0" fmla="*/ 2168869 h 2168869"/>
                <a:gd name="connsiteX1" fmla="*/ 0 w 1944216"/>
                <a:gd name="connsiteY1" fmla="*/ 3 h 2168869"/>
                <a:gd name="connsiteX2" fmla="*/ 1944216 w 1944216"/>
                <a:gd name="connsiteY2" fmla="*/ 2168869 h 2168869"/>
                <a:gd name="connsiteX3" fmla="*/ 0 w 1944216"/>
                <a:gd name="connsiteY3" fmla="*/ 2168869 h 2168869"/>
                <a:gd name="connsiteX0" fmla="*/ 0 w 1944216"/>
                <a:gd name="connsiteY0" fmla="*/ 2168869 h 2168869"/>
                <a:gd name="connsiteX1" fmla="*/ 0 w 1944216"/>
                <a:gd name="connsiteY1" fmla="*/ 3 h 2168869"/>
                <a:gd name="connsiteX2" fmla="*/ 1944216 w 1944216"/>
                <a:gd name="connsiteY2" fmla="*/ 2168869 h 2168869"/>
                <a:gd name="connsiteX3" fmla="*/ 0 w 1944216"/>
                <a:gd name="connsiteY3" fmla="*/ 2168869 h 2168869"/>
                <a:gd name="connsiteX0" fmla="*/ 1482018 w 1944216"/>
                <a:gd name="connsiteY0" fmla="*/ 2493821 h 2493821"/>
                <a:gd name="connsiteX1" fmla="*/ 0 w 1944216"/>
                <a:gd name="connsiteY1" fmla="*/ 3 h 2493821"/>
                <a:gd name="connsiteX2" fmla="*/ 1944216 w 1944216"/>
                <a:gd name="connsiteY2" fmla="*/ 2168869 h 2493821"/>
                <a:gd name="connsiteX3" fmla="*/ 1482018 w 1944216"/>
                <a:gd name="connsiteY3" fmla="*/ 2493821 h 2493821"/>
                <a:gd name="connsiteX0" fmla="*/ 1482018 w 1944216"/>
                <a:gd name="connsiteY0" fmla="*/ 2493821 h 2509615"/>
                <a:gd name="connsiteX1" fmla="*/ 0 w 1944216"/>
                <a:gd name="connsiteY1" fmla="*/ 3 h 2509615"/>
                <a:gd name="connsiteX2" fmla="*/ 1944216 w 1944216"/>
                <a:gd name="connsiteY2" fmla="*/ 2168869 h 2509615"/>
                <a:gd name="connsiteX3" fmla="*/ 1482018 w 1944216"/>
                <a:gd name="connsiteY3" fmla="*/ 2493821 h 2509615"/>
                <a:gd name="connsiteX0" fmla="*/ 1482018 w 2005613"/>
                <a:gd name="connsiteY0" fmla="*/ 2493821 h 2511282"/>
                <a:gd name="connsiteX1" fmla="*/ 0 w 2005613"/>
                <a:gd name="connsiteY1" fmla="*/ 3 h 2511282"/>
                <a:gd name="connsiteX2" fmla="*/ 1944216 w 2005613"/>
                <a:gd name="connsiteY2" fmla="*/ 2168869 h 2511282"/>
                <a:gd name="connsiteX3" fmla="*/ 1482018 w 2005613"/>
                <a:gd name="connsiteY3" fmla="*/ 2493821 h 2511282"/>
                <a:gd name="connsiteX0" fmla="*/ 1482018 w 2067168"/>
                <a:gd name="connsiteY0" fmla="*/ 2493821 h 2516328"/>
                <a:gd name="connsiteX1" fmla="*/ 0 w 2067168"/>
                <a:gd name="connsiteY1" fmla="*/ 3 h 2516328"/>
                <a:gd name="connsiteX2" fmla="*/ 1944216 w 2067168"/>
                <a:gd name="connsiteY2" fmla="*/ 2168869 h 2516328"/>
                <a:gd name="connsiteX3" fmla="*/ 1482018 w 2067168"/>
                <a:gd name="connsiteY3" fmla="*/ 2493821 h 2516328"/>
                <a:gd name="connsiteX0" fmla="*/ 1482018 w 2101596"/>
                <a:gd name="connsiteY0" fmla="*/ 2493821 h 2573138"/>
                <a:gd name="connsiteX1" fmla="*/ 0 w 2101596"/>
                <a:gd name="connsiteY1" fmla="*/ 3 h 2573138"/>
                <a:gd name="connsiteX2" fmla="*/ 1944216 w 2101596"/>
                <a:gd name="connsiteY2" fmla="*/ 2168869 h 2573138"/>
                <a:gd name="connsiteX3" fmla="*/ 1482018 w 2101596"/>
                <a:gd name="connsiteY3" fmla="*/ 2493821 h 257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1596" h="2573138">
                  <a:moveTo>
                    <a:pt x="1482018" y="2493821"/>
                  </a:moveTo>
                  <a:lnTo>
                    <a:pt x="0" y="3"/>
                  </a:lnTo>
                  <a:cubicBezTo>
                    <a:pt x="980581" y="-2516"/>
                    <a:pt x="1220573" y="1755752"/>
                    <a:pt x="1944216" y="2168869"/>
                  </a:cubicBezTo>
                  <a:cubicBezTo>
                    <a:pt x="2184893" y="2398099"/>
                    <a:pt x="2231662" y="2725570"/>
                    <a:pt x="1482018" y="249382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6" name="Right Triangle 4"/>
            <p:cNvSpPr/>
            <p:nvPr/>
          </p:nvSpPr>
          <p:spPr>
            <a:xfrm rot="5400000">
              <a:off x="6793574" y="4518713"/>
              <a:ext cx="2144858" cy="2556492"/>
            </a:xfrm>
            <a:custGeom>
              <a:avLst/>
              <a:gdLst>
                <a:gd name="connsiteX0" fmla="*/ 0 w 1944216"/>
                <a:gd name="connsiteY0" fmla="*/ 2168866 h 2168866"/>
                <a:gd name="connsiteX1" fmla="*/ 0 w 1944216"/>
                <a:gd name="connsiteY1" fmla="*/ 0 h 2168866"/>
                <a:gd name="connsiteX2" fmla="*/ 1944216 w 1944216"/>
                <a:gd name="connsiteY2" fmla="*/ 2168866 h 2168866"/>
                <a:gd name="connsiteX3" fmla="*/ 0 w 1944216"/>
                <a:gd name="connsiteY3" fmla="*/ 2168866 h 2168866"/>
                <a:gd name="connsiteX0" fmla="*/ 0 w 1944216"/>
                <a:gd name="connsiteY0" fmla="*/ 2168869 h 2168869"/>
                <a:gd name="connsiteX1" fmla="*/ 0 w 1944216"/>
                <a:gd name="connsiteY1" fmla="*/ 3 h 2168869"/>
                <a:gd name="connsiteX2" fmla="*/ 1944216 w 1944216"/>
                <a:gd name="connsiteY2" fmla="*/ 2168869 h 2168869"/>
                <a:gd name="connsiteX3" fmla="*/ 0 w 1944216"/>
                <a:gd name="connsiteY3" fmla="*/ 2168869 h 2168869"/>
                <a:gd name="connsiteX0" fmla="*/ 0 w 1944216"/>
                <a:gd name="connsiteY0" fmla="*/ 2168869 h 2168869"/>
                <a:gd name="connsiteX1" fmla="*/ 0 w 1944216"/>
                <a:gd name="connsiteY1" fmla="*/ 3 h 2168869"/>
                <a:gd name="connsiteX2" fmla="*/ 1944216 w 1944216"/>
                <a:gd name="connsiteY2" fmla="*/ 2168869 h 2168869"/>
                <a:gd name="connsiteX3" fmla="*/ 0 w 1944216"/>
                <a:gd name="connsiteY3" fmla="*/ 2168869 h 21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4216" h="2168869">
                  <a:moveTo>
                    <a:pt x="0" y="2168869"/>
                  </a:moveTo>
                  <a:lnTo>
                    <a:pt x="0" y="3"/>
                  </a:lnTo>
                  <a:cubicBezTo>
                    <a:pt x="980581" y="-2516"/>
                    <a:pt x="1220573" y="1755752"/>
                    <a:pt x="1944216" y="2168869"/>
                  </a:cubicBezTo>
                  <a:lnTo>
                    <a:pt x="0" y="21688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60764" y="4365731"/>
              <a:ext cx="2593012" cy="358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5122367" y="5381768"/>
              <a:ext cx="2592562" cy="36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sp>
        <p:nvSpPr>
          <p:cNvPr id="235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Sistema Hidropur Septic CABAL</a:t>
            </a:r>
            <a:endParaRPr lang="es-SV" smtClean="0"/>
          </a:p>
        </p:txBody>
      </p:sp>
      <p:pic>
        <p:nvPicPr>
          <p:cNvPr id="23570" name="Picture 18" descr="ang_anaerobico_esq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403350"/>
            <a:ext cx="6769100" cy="4330700"/>
          </a:xfrm>
          <a:prstGeom prst="rect">
            <a:avLst/>
          </a:prstGeom>
          <a:noFill/>
        </p:spPr>
      </p:pic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323850" y="5949950"/>
            <a:ext cx="6335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SV" sz="2000">
                <a:latin typeface="Calibri" pitchFamily="34" charset="0"/>
              </a:rPr>
              <a:t>Nota: La posición relativa de los  componentes se puede variar de acuerdo a la conveniencia en cada caso.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5"/>
          <p:cNvGrpSpPr>
            <a:grpSpLocks/>
          </p:cNvGrpSpPr>
          <p:nvPr/>
        </p:nvGrpSpPr>
        <p:grpSpPr bwMode="auto">
          <a:xfrm>
            <a:off x="-612775" y="-747713"/>
            <a:ext cx="2693988" cy="2663826"/>
            <a:chOff x="-612576" y="-747464"/>
            <a:chExt cx="2693204" cy="2664296"/>
          </a:xfrm>
        </p:grpSpPr>
        <p:pic>
          <p:nvPicPr>
            <p:cNvPr id="19466" name="Picture 10"/>
            <p:cNvPicPr>
              <a:picLocks noChangeAspect="1"/>
            </p:cNvPicPr>
            <p:nvPr/>
          </p:nvPicPr>
          <p:blipFill>
            <a:blip r:embed="rId2"/>
            <a:srcRect l="11432" b="55281"/>
            <a:stretch>
              <a:fillRect/>
            </a:stretch>
          </p:blipFill>
          <p:spPr bwMode="auto">
            <a:xfrm>
              <a:off x="-612576" y="-747464"/>
              <a:ext cx="2315200" cy="223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ight Triangle 11"/>
            <p:cNvSpPr/>
            <p:nvPr/>
          </p:nvSpPr>
          <p:spPr>
            <a:xfrm rot="16200000">
              <a:off x="73455" y="-73053"/>
              <a:ext cx="1556024" cy="1702892"/>
            </a:xfrm>
            <a:custGeom>
              <a:avLst/>
              <a:gdLst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715 h 1702715"/>
                <a:gd name="connsiteX1" fmla="*/ 0 w 1490770"/>
                <a:gd name="connsiteY1" fmla="*/ 91 h 1702715"/>
                <a:gd name="connsiteX2" fmla="*/ 1490770 w 1490770"/>
                <a:gd name="connsiteY2" fmla="*/ 1702715 h 1702715"/>
                <a:gd name="connsiteX3" fmla="*/ 0 w 1490770"/>
                <a:gd name="connsiteY3" fmla="*/ 1702715 h 170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770" h="1702715">
                  <a:moveTo>
                    <a:pt x="0" y="1702715"/>
                  </a:moveTo>
                  <a:lnTo>
                    <a:pt x="0" y="91"/>
                  </a:lnTo>
                  <a:cubicBezTo>
                    <a:pt x="927673" y="-6702"/>
                    <a:pt x="1485054" y="364357"/>
                    <a:pt x="1490770" y="1702715"/>
                  </a:cubicBezTo>
                  <a:lnTo>
                    <a:pt x="0" y="170271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3" name="Right Triangle 11"/>
            <p:cNvSpPr/>
            <p:nvPr/>
          </p:nvSpPr>
          <p:spPr>
            <a:xfrm rot="16200000">
              <a:off x="103591" y="-103189"/>
              <a:ext cx="1629062" cy="1836203"/>
            </a:xfrm>
            <a:custGeom>
              <a:avLst/>
              <a:gdLst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715 h 1702715"/>
                <a:gd name="connsiteX1" fmla="*/ 0 w 1490770"/>
                <a:gd name="connsiteY1" fmla="*/ 91 h 1702715"/>
                <a:gd name="connsiteX2" fmla="*/ 1490770 w 1490770"/>
                <a:gd name="connsiteY2" fmla="*/ 1702715 h 1702715"/>
                <a:gd name="connsiteX3" fmla="*/ 0 w 1490770"/>
                <a:gd name="connsiteY3" fmla="*/ 1702715 h 1702715"/>
                <a:gd name="connsiteX0" fmla="*/ 0 w 1490770"/>
                <a:gd name="connsiteY0" fmla="*/ 1702985 h 1702985"/>
                <a:gd name="connsiteX1" fmla="*/ 0 w 1490770"/>
                <a:gd name="connsiteY1" fmla="*/ 361 h 1702985"/>
                <a:gd name="connsiteX2" fmla="*/ 1490770 w 1490770"/>
                <a:gd name="connsiteY2" fmla="*/ 1702985 h 1702985"/>
                <a:gd name="connsiteX3" fmla="*/ 0 w 1490770"/>
                <a:gd name="connsiteY3" fmla="*/ 1702985 h 1702985"/>
                <a:gd name="connsiteX0" fmla="*/ 0 w 1490770"/>
                <a:gd name="connsiteY0" fmla="*/ 1702851 h 1702851"/>
                <a:gd name="connsiteX1" fmla="*/ 0 w 1490770"/>
                <a:gd name="connsiteY1" fmla="*/ 227 h 1702851"/>
                <a:gd name="connsiteX2" fmla="*/ 1490770 w 1490770"/>
                <a:gd name="connsiteY2" fmla="*/ 1702851 h 1702851"/>
                <a:gd name="connsiteX3" fmla="*/ 0 w 1490770"/>
                <a:gd name="connsiteY3" fmla="*/ 1702851 h 170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770" h="1702851">
                  <a:moveTo>
                    <a:pt x="0" y="1702851"/>
                  </a:moveTo>
                  <a:lnTo>
                    <a:pt x="0" y="227"/>
                  </a:lnTo>
                  <a:cubicBezTo>
                    <a:pt x="795196" y="-13576"/>
                    <a:pt x="1491678" y="602818"/>
                    <a:pt x="1490770" y="1702851"/>
                  </a:cubicBezTo>
                  <a:lnTo>
                    <a:pt x="0" y="17028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20370" y="5145"/>
              <a:ext cx="360258" cy="1700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738702" y="819311"/>
              <a:ext cx="360427" cy="1834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grpSp>
        <p:nvGrpSpPr>
          <p:cNvPr id="19458" name="Group 8"/>
          <p:cNvGrpSpPr>
            <a:grpSpLocks/>
          </p:cNvGrpSpPr>
          <p:nvPr/>
        </p:nvGrpSpPr>
        <p:grpSpPr bwMode="auto">
          <a:xfrm>
            <a:off x="6238875" y="4265613"/>
            <a:ext cx="3051175" cy="2763837"/>
            <a:chOff x="6238423" y="4265712"/>
            <a:chExt cx="3051911" cy="2764024"/>
          </a:xfrm>
        </p:grpSpPr>
        <p:pic>
          <p:nvPicPr>
            <p:cNvPr id="19461" name="Picture 3"/>
            <p:cNvPicPr>
              <a:picLocks noChangeAspect="1"/>
            </p:cNvPicPr>
            <p:nvPr/>
          </p:nvPicPr>
          <p:blipFill>
            <a:blip r:embed="rId2"/>
            <a:srcRect l="11432" b="55281"/>
            <a:stretch>
              <a:fillRect/>
            </a:stretch>
          </p:blipFill>
          <p:spPr bwMode="auto">
            <a:xfrm>
              <a:off x="6975134" y="4725144"/>
              <a:ext cx="2315200" cy="223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ight Triangle 4"/>
            <p:cNvSpPr/>
            <p:nvPr/>
          </p:nvSpPr>
          <p:spPr>
            <a:xfrm rot="5400000">
              <a:off x="6711018" y="4596504"/>
              <a:ext cx="2292505" cy="2573958"/>
            </a:xfrm>
            <a:custGeom>
              <a:avLst/>
              <a:gdLst>
                <a:gd name="connsiteX0" fmla="*/ 0 w 1944216"/>
                <a:gd name="connsiteY0" fmla="*/ 2168866 h 2168866"/>
                <a:gd name="connsiteX1" fmla="*/ 0 w 1944216"/>
                <a:gd name="connsiteY1" fmla="*/ 0 h 2168866"/>
                <a:gd name="connsiteX2" fmla="*/ 1944216 w 1944216"/>
                <a:gd name="connsiteY2" fmla="*/ 2168866 h 2168866"/>
                <a:gd name="connsiteX3" fmla="*/ 0 w 1944216"/>
                <a:gd name="connsiteY3" fmla="*/ 2168866 h 2168866"/>
                <a:gd name="connsiteX0" fmla="*/ 0 w 1944216"/>
                <a:gd name="connsiteY0" fmla="*/ 2168869 h 2168869"/>
                <a:gd name="connsiteX1" fmla="*/ 0 w 1944216"/>
                <a:gd name="connsiteY1" fmla="*/ 3 h 2168869"/>
                <a:gd name="connsiteX2" fmla="*/ 1944216 w 1944216"/>
                <a:gd name="connsiteY2" fmla="*/ 2168869 h 2168869"/>
                <a:gd name="connsiteX3" fmla="*/ 0 w 1944216"/>
                <a:gd name="connsiteY3" fmla="*/ 2168869 h 2168869"/>
                <a:gd name="connsiteX0" fmla="*/ 0 w 1944216"/>
                <a:gd name="connsiteY0" fmla="*/ 2168869 h 2168869"/>
                <a:gd name="connsiteX1" fmla="*/ 0 w 1944216"/>
                <a:gd name="connsiteY1" fmla="*/ 3 h 2168869"/>
                <a:gd name="connsiteX2" fmla="*/ 1944216 w 1944216"/>
                <a:gd name="connsiteY2" fmla="*/ 2168869 h 2168869"/>
                <a:gd name="connsiteX3" fmla="*/ 0 w 1944216"/>
                <a:gd name="connsiteY3" fmla="*/ 2168869 h 2168869"/>
                <a:gd name="connsiteX0" fmla="*/ 1482018 w 1944216"/>
                <a:gd name="connsiteY0" fmla="*/ 2493821 h 2493821"/>
                <a:gd name="connsiteX1" fmla="*/ 0 w 1944216"/>
                <a:gd name="connsiteY1" fmla="*/ 3 h 2493821"/>
                <a:gd name="connsiteX2" fmla="*/ 1944216 w 1944216"/>
                <a:gd name="connsiteY2" fmla="*/ 2168869 h 2493821"/>
                <a:gd name="connsiteX3" fmla="*/ 1482018 w 1944216"/>
                <a:gd name="connsiteY3" fmla="*/ 2493821 h 2493821"/>
                <a:gd name="connsiteX0" fmla="*/ 1482018 w 1944216"/>
                <a:gd name="connsiteY0" fmla="*/ 2493821 h 2509615"/>
                <a:gd name="connsiteX1" fmla="*/ 0 w 1944216"/>
                <a:gd name="connsiteY1" fmla="*/ 3 h 2509615"/>
                <a:gd name="connsiteX2" fmla="*/ 1944216 w 1944216"/>
                <a:gd name="connsiteY2" fmla="*/ 2168869 h 2509615"/>
                <a:gd name="connsiteX3" fmla="*/ 1482018 w 1944216"/>
                <a:gd name="connsiteY3" fmla="*/ 2493821 h 2509615"/>
                <a:gd name="connsiteX0" fmla="*/ 1482018 w 2005613"/>
                <a:gd name="connsiteY0" fmla="*/ 2493821 h 2511282"/>
                <a:gd name="connsiteX1" fmla="*/ 0 w 2005613"/>
                <a:gd name="connsiteY1" fmla="*/ 3 h 2511282"/>
                <a:gd name="connsiteX2" fmla="*/ 1944216 w 2005613"/>
                <a:gd name="connsiteY2" fmla="*/ 2168869 h 2511282"/>
                <a:gd name="connsiteX3" fmla="*/ 1482018 w 2005613"/>
                <a:gd name="connsiteY3" fmla="*/ 2493821 h 2511282"/>
                <a:gd name="connsiteX0" fmla="*/ 1482018 w 2067168"/>
                <a:gd name="connsiteY0" fmla="*/ 2493821 h 2516328"/>
                <a:gd name="connsiteX1" fmla="*/ 0 w 2067168"/>
                <a:gd name="connsiteY1" fmla="*/ 3 h 2516328"/>
                <a:gd name="connsiteX2" fmla="*/ 1944216 w 2067168"/>
                <a:gd name="connsiteY2" fmla="*/ 2168869 h 2516328"/>
                <a:gd name="connsiteX3" fmla="*/ 1482018 w 2067168"/>
                <a:gd name="connsiteY3" fmla="*/ 2493821 h 2516328"/>
                <a:gd name="connsiteX0" fmla="*/ 1482018 w 2101596"/>
                <a:gd name="connsiteY0" fmla="*/ 2493821 h 2573138"/>
                <a:gd name="connsiteX1" fmla="*/ 0 w 2101596"/>
                <a:gd name="connsiteY1" fmla="*/ 3 h 2573138"/>
                <a:gd name="connsiteX2" fmla="*/ 1944216 w 2101596"/>
                <a:gd name="connsiteY2" fmla="*/ 2168869 h 2573138"/>
                <a:gd name="connsiteX3" fmla="*/ 1482018 w 2101596"/>
                <a:gd name="connsiteY3" fmla="*/ 2493821 h 257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1596" h="2573138">
                  <a:moveTo>
                    <a:pt x="1482018" y="2493821"/>
                  </a:moveTo>
                  <a:lnTo>
                    <a:pt x="0" y="3"/>
                  </a:lnTo>
                  <a:cubicBezTo>
                    <a:pt x="980581" y="-2516"/>
                    <a:pt x="1220573" y="1755752"/>
                    <a:pt x="1944216" y="2168869"/>
                  </a:cubicBezTo>
                  <a:cubicBezTo>
                    <a:pt x="2184893" y="2398099"/>
                    <a:pt x="2231662" y="2725570"/>
                    <a:pt x="1482018" y="249382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6" name="Right Triangle 4"/>
            <p:cNvSpPr/>
            <p:nvPr/>
          </p:nvSpPr>
          <p:spPr>
            <a:xfrm rot="5400000">
              <a:off x="6793574" y="4518713"/>
              <a:ext cx="2144858" cy="2556492"/>
            </a:xfrm>
            <a:custGeom>
              <a:avLst/>
              <a:gdLst>
                <a:gd name="connsiteX0" fmla="*/ 0 w 1944216"/>
                <a:gd name="connsiteY0" fmla="*/ 2168866 h 2168866"/>
                <a:gd name="connsiteX1" fmla="*/ 0 w 1944216"/>
                <a:gd name="connsiteY1" fmla="*/ 0 h 2168866"/>
                <a:gd name="connsiteX2" fmla="*/ 1944216 w 1944216"/>
                <a:gd name="connsiteY2" fmla="*/ 2168866 h 2168866"/>
                <a:gd name="connsiteX3" fmla="*/ 0 w 1944216"/>
                <a:gd name="connsiteY3" fmla="*/ 2168866 h 2168866"/>
                <a:gd name="connsiteX0" fmla="*/ 0 w 1944216"/>
                <a:gd name="connsiteY0" fmla="*/ 2168869 h 2168869"/>
                <a:gd name="connsiteX1" fmla="*/ 0 w 1944216"/>
                <a:gd name="connsiteY1" fmla="*/ 3 h 2168869"/>
                <a:gd name="connsiteX2" fmla="*/ 1944216 w 1944216"/>
                <a:gd name="connsiteY2" fmla="*/ 2168869 h 2168869"/>
                <a:gd name="connsiteX3" fmla="*/ 0 w 1944216"/>
                <a:gd name="connsiteY3" fmla="*/ 2168869 h 2168869"/>
                <a:gd name="connsiteX0" fmla="*/ 0 w 1944216"/>
                <a:gd name="connsiteY0" fmla="*/ 2168869 h 2168869"/>
                <a:gd name="connsiteX1" fmla="*/ 0 w 1944216"/>
                <a:gd name="connsiteY1" fmla="*/ 3 h 2168869"/>
                <a:gd name="connsiteX2" fmla="*/ 1944216 w 1944216"/>
                <a:gd name="connsiteY2" fmla="*/ 2168869 h 2168869"/>
                <a:gd name="connsiteX3" fmla="*/ 0 w 1944216"/>
                <a:gd name="connsiteY3" fmla="*/ 2168869 h 21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4216" h="2168869">
                  <a:moveTo>
                    <a:pt x="0" y="2168869"/>
                  </a:moveTo>
                  <a:lnTo>
                    <a:pt x="0" y="3"/>
                  </a:lnTo>
                  <a:cubicBezTo>
                    <a:pt x="980581" y="-2516"/>
                    <a:pt x="1220573" y="1755752"/>
                    <a:pt x="1944216" y="2168869"/>
                  </a:cubicBezTo>
                  <a:lnTo>
                    <a:pt x="0" y="21688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60764" y="4365731"/>
              <a:ext cx="2593012" cy="358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5122367" y="5381768"/>
              <a:ext cx="2592562" cy="36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Sistema HidroPur Septic CABAL</a:t>
            </a:r>
            <a:endParaRPr lang="es-SV" smtClean="0"/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eficiencia</a:t>
            </a:r>
            <a:r>
              <a:rPr lang="en-US" dirty="0" smtClean="0"/>
              <a:t> </a:t>
            </a:r>
            <a:r>
              <a:rPr lang="en-US" dirty="0" err="1" smtClean="0"/>
              <a:t>descontaminante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smtClean="0"/>
              <a:t>superior,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smtClean="0"/>
              <a:t>en </a:t>
            </a:r>
            <a:r>
              <a:rPr lang="en-US" dirty="0" err="1" smtClean="0"/>
              <a:t>climas</a:t>
            </a:r>
            <a:r>
              <a:rPr lang="en-US" dirty="0" smtClean="0"/>
              <a:t> </a:t>
            </a:r>
            <a:r>
              <a:rPr lang="en-US" dirty="0" err="1" smtClean="0"/>
              <a:t>tropicales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contaminación</a:t>
            </a:r>
            <a:r>
              <a:rPr lang="en-US" dirty="0" smtClean="0"/>
              <a:t> fecal y </a:t>
            </a:r>
            <a:r>
              <a:rPr lang="en-US" dirty="0" err="1" smtClean="0"/>
              <a:t>microbiana</a:t>
            </a:r>
            <a:endParaRPr lang="en-US" dirty="0" smtClean="0"/>
          </a:p>
          <a:p>
            <a:r>
              <a:rPr lang="en-US" dirty="0" smtClean="0"/>
              <a:t>No hay </a:t>
            </a:r>
            <a:r>
              <a:rPr lang="en-US" dirty="0" err="1" smtClean="0"/>
              <a:t>malos</a:t>
            </a:r>
            <a:r>
              <a:rPr lang="en-US" dirty="0" smtClean="0"/>
              <a:t> </a:t>
            </a:r>
            <a:r>
              <a:rPr lang="en-US" dirty="0" err="1" smtClean="0"/>
              <a:t>olores</a:t>
            </a:r>
            <a:endParaRPr lang="en-US" dirty="0" smtClean="0"/>
          </a:p>
          <a:p>
            <a:r>
              <a:rPr lang="en-US" dirty="0" err="1" smtClean="0"/>
              <a:t>Disposición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r>
              <a:rPr lang="en-US" dirty="0" smtClean="0"/>
              <a:t> </a:t>
            </a:r>
            <a:r>
              <a:rPr lang="en-US" dirty="0" err="1" smtClean="0"/>
              <a:t>tratada</a:t>
            </a:r>
            <a:r>
              <a:rPr lang="en-US" dirty="0" smtClean="0"/>
              <a:t> </a:t>
            </a:r>
            <a:r>
              <a:rPr lang="en-US" dirty="0" err="1" smtClean="0"/>
              <a:t>adecuada</a:t>
            </a:r>
            <a:endParaRPr lang="en-US" dirty="0" smtClean="0"/>
          </a:p>
          <a:p>
            <a:r>
              <a:rPr lang="en-US" dirty="0" err="1" smtClean="0"/>
              <a:t>Disposición</a:t>
            </a:r>
            <a:r>
              <a:rPr lang="en-US" dirty="0" smtClean="0"/>
              <a:t> final de </a:t>
            </a:r>
            <a:r>
              <a:rPr lang="en-US" dirty="0" err="1" smtClean="0"/>
              <a:t>lodos</a:t>
            </a:r>
            <a:r>
              <a:rPr lang="en-US" dirty="0" smtClean="0"/>
              <a:t> </a:t>
            </a:r>
            <a:r>
              <a:rPr lang="en-US" dirty="0" err="1" smtClean="0"/>
              <a:t>deshidratados</a:t>
            </a:r>
            <a:r>
              <a:rPr lang="en-US" dirty="0" smtClean="0"/>
              <a:t> no </a:t>
            </a:r>
            <a:r>
              <a:rPr lang="en-US" dirty="0" err="1" smtClean="0"/>
              <a:t>desagradable</a:t>
            </a:r>
            <a:r>
              <a:rPr lang="en-US" dirty="0" smtClean="0"/>
              <a:t> y </a:t>
            </a:r>
            <a:r>
              <a:rPr lang="en-US" dirty="0" err="1" smtClean="0"/>
              <a:t>adecuada</a:t>
            </a:r>
            <a:endParaRPr lang="en-US" dirty="0" smtClean="0"/>
          </a:p>
          <a:p>
            <a:r>
              <a:rPr lang="en-US" dirty="0" err="1" smtClean="0"/>
              <a:t>Construcción</a:t>
            </a:r>
            <a:r>
              <a:rPr lang="en-US" dirty="0" smtClean="0"/>
              <a:t> </a:t>
            </a:r>
            <a:r>
              <a:rPr lang="en-US" dirty="0" err="1" smtClean="0"/>
              <a:t>robusta</a:t>
            </a:r>
            <a:r>
              <a:rPr lang="en-US" dirty="0" smtClean="0"/>
              <a:t> y </a:t>
            </a:r>
            <a:r>
              <a:rPr lang="en-US" dirty="0" err="1" smtClean="0"/>
              <a:t>duradera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(100% </a:t>
            </a:r>
            <a:r>
              <a:rPr lang="en-US" dirty="0" err="1" smtClean="0"/>
              <a:t>polimérico</a:t>
            </a:r>
            <a:r>
              <a:rPr lang="en-US" dirty="0" smtClean="0"/>
              <a:t>)</a:t>
            </a:r>
            <a:endParaRPr lang="es-S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5"/>
          <p:cNvGrpSpPr>
            <a:grpSpLocks/>
          </p:cNvGrpSpPr>
          <p:nvPr/>
        </p:nvGrpSpPr>
        <p:grpSpPr bwMode="auto">
          <a:xfrm>
            <a:off x="-612775" y="-747713"/>
            <a:ext cx="2693988" cy="2663826"/>
            <a:chOff x="-612576" y="-747464"/>
            <a:chExt cx="2693204" cy="2664296"/>
          </a:xfrm>
        </p:grpSpPr>
        <p:pic>
          <p:nvPicPr>
            <p:cNvPr id="20491" name="Picture 10"/>
            <p:cNvPicPr>
              <a:picLocks noChangeAspect="1"/>
            </p:cNvPicPr>
            <p:nvPr/>
          </p:nvPicPr>
          <p:blipFill>
            <a:blip r:embed="rId2"/>
            <a:srcRect l="11432" b="55281"/>
            <a:stretch>
              <a:fillRect/>
            </a:stretch>
          </p:blipFill>
          <p:spPr bwMode="auto">
            <a:xfrm>
              <a:off x="-612576" y="-747464"/>
              <a:ext cx="2315200" cy="223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ight Triangle 11"/>
            <p:cNvSpPr/>
            <p:nvPr/>
          </p:nvSpPr>
          <p:spPr>
            <a:xfrm rot="16200000">
              <a:off x="73455" y="-73053"/>
              <a:ext cx="1556024" cy="1702892"/>
            </a:xfrm>
            <a:custGeom>
              <a:avLst/>
              <a:gdLst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715 h 1702715"/>
                <a:gd name="connsiteX1" fmla="*/ 0 w 1490770"/>
                <a:gd name="connsiteY1" fmla="*/ 91 h 1702715"/>
                <a:gd name="connsiteX2" fmla="*/ 1490770 w 1490770"/>
                <a:gd name="connsiteY2" fmla="*/ 1702715 h 1702715"/>
                <a:gd name="connsiteX3" fmla="*/ 0 w 1490770"/>
                <a:gd name="connsiteY3" fmla="*/ 1702715 h 170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770" h="1702715">
                  <a:moveTo>
                    <a:pt x="0" y="1702715"/>
                  </a:moveTo>
                  <a:lnTo>
                    <a:pt x="0" y="91"/>
                  </a:lnTo>
                  <a:cubicBezTo>
                    <a:pt x="927673" y="-6702"/>
                    <a:pt x="1485054" y="364357"/>
                    <a:pt x="1490770" y="1702715"/>
                  </a:cubicBezTo>
                  <a:lnTo>
                    <a:pt x="0" y="170271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3" name="Right Triangle 11"/>
            <p:cNvSpPr/>
            <p:nvPr/>
          </p:nvSpPr>
          <p:spPr>
            <a:xfrm rot="16200000">
              <a:off x="103591" y="-103189"/>
              <a:ext cx="1629062" cy="1836203"/>
            </a:xfrm>
            <a:custGeom>
              <a:avLst/>
              <a:gdLst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715 h 1702715"/>
                <a:gd name="connsiteX1" fmla="*/ 0 w 1490770"/>
                <a:gd name="connsiteY1" fmla="*/ 91 h 1702715"/>
                <a:gd name="connsiteX2" fmla="*/ 1490770 w 1490770"/>
                <a:gd name="connsiteY2" fmla="*/ 1702715 h 1702715"/>
                <a:gd name="connsiteX3" fmla="*/ 0 w 1490770"/>
                <a:gd name="connsiteY3" fmla="*/ 1702715 h 1702715"/>
                <a:gd name="connsiteX0" fmla="*/ 0 w 1490770"/>
                <a:gd name="connsiteY0" fmla="*/ 1702985 h 1702985"/>
                <a:gd name="connsiteX1" fmla="*/ 0 w 1490770"/>
                <a:gd name="connsiteY1" fmla="*/ 361 h 1702985"/>
                <a:gd name="connsiteX2" fmla="*/ 1490770 w 1490770"/>
                <a:gd name="connsiteY2" fmla="*/ 1702985 h 1702985"/>
                <a:gd name="connsiteX3" fmla="*/ 0 w 1490770"/>
                <a:gd name="connsiteY3" fmla="*/ 1702985 h 1702985"/>
                <a:gd name="connsiteX0" fmla="*/ 0 w 1490770"/>
                <a:gd name="connsiteY0" fmla="*/ 1702851 h 1702851"/>
                <a:gd name="connsiteX1" fmla="*/ 0 w 1490770"/>
                <a:gd name="connsiteY1" fmla="*/ 227 h 1702851"/>
                <a:gd name="connsiteX2" fmla="*/ 1490770 w 1490770"/>
                <a:gd name="connsiteY2" fmla="*/ 1702851 h 1702851"/>
                <a:gd name="connsiteX3" fmla="*/ 0 w 1490770"/>
                <a:gd name="connsiteY3" fmla="*/ 1702851 h 170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770" h="1702851">
                  <a:moveTo>
                    <a:pt x="0" y="1702851"/>
                  </a:moveTo>
                  <a:lnTo>
                    <a:pt x="0" y="227"/>
                  </a:lnTo>
                  <a:cubicBezTo>
                    <a:pt x="795196" y="-13576"/>
                    <a:pt x="1491678" y="602818"/>
                    <a:pt x="1490770" y="1702851"/>
                  </a:cubicBezTo>
                  <a:lnTo>
                    <a:pt x="0" y="17028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20370" y="5145"/>
              <a:ext cx="360258" cy="1700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738702" y="819311"/>
              <a:ext cx="360427" cy="1834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grpSp>
        <p:nvGrpSpPr>
          <p:cNvPr id="20482" name="Group 8"/>
          <p:cNvGrpSpPr>
            <a:grpSpLocks/>
          </p:cNvGrpSpPr>
          <p:nvPr/>
        </p:nvGrpSpPr>
        <p:grpSpPr bwMode="auto">
          <a:xfrm>
            <a:off x="6238875" y="4265613"/>
            <a:ext cx="3051175" cy="2763837"/>
            <a:chOff x="6238423" y="4265712"/>
            <a:chExt cx="3051911" cy="2764024"/>
          </a:xfrm>
        </p:grpSpPr>
        <p:pic>
          <p:nvPicPr>
            <p:cNvPr id="20486" name="Picture 3"/>
            <p:cNvPicPr>
              <a:picLocks noChangeAspect="1"/>
            </p:cNvPicPr>
            <p:nvPr/>
          </p:nvPicPr>
          <p:blipFill>
            <a:blip r:embed="rId2"/>
            <a:srcRect l="11432" b="55281"/>
            <a:stretch>
              <a:fillRect/>
            </a:stretch>
          </p:blipFill>
          <p:spPr bwMode="auto">
            <a:xfrm>
              <a:off x="6975134" y="4725144"/>
              <a:ext cx="2315200" cy="223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ight Triangle 4"/>
            <p:cNvSpPr/>
            <p:nvPr/>
          </p:nvSpPr>
          <p:spPr>
            <a:xfrm rot="5400000">
              <a:off x="6711018" y="4596504"/>
              <a:ext cx="2292505" cy="2573958"/>
            </a:xfrm>
            <a:custGeom>
              <a:avLst/>
              <a:gdLst>
                <a:gd name="connsiteX0" fmla="*/ 0 w 1944216"/>
                <a:gd name="connsiteY0" fmla="*/ 2168866 h 2168866"/>
                <a:gd name="connsiteX1" fmla="*/ 0 w 1944216"/>
                <a:gd name="connsiteY1" fmla="*/ 0 h 2168866"/>
                <a:gd name="connsiteX2" fmla="*/ 1944216 w 1944216"/>
                <a:gd name="connsiteY2" fmla="*/ 2168866 h 2168866"/>
                <a:gd name="connsiteX3" fmla="*/ 0 w 1944216"/>
                <a:gd name="connsiteY3" fmla="*/ 2168866 h 2168866"/>
                <a:gd name="connsiteX0" fmla="*/ 0 w 1944216"/>
                <a:gd name="connsiteY0" fmla="*/ 2168869 h 2168869"/>
                <a:gd name="connsiteX1" fmla="*/ 0 w 1944216"/>
                <a:gd name="connsiteY1" fmla="*/ 3 h 2168869"/>
                <a:gd name="connsiteX2" fmla="*/ 1944216 w 1944216"/>
                <a:gd name="connsiteY2" fmla="*/ 2168869 h 2168869"/>
                <a:gd name="connsiteX3" fmla="*/ 0 w 1944216"/>
                <a:gd name="connsiteY3" fmla="*/ 2168869 h 2168869"/>
                <a:gd name="connsiteX0" fmla="*/ 0 w 1944216"/>
                <a:gd name="connsiteY0" fmla="*/ 2168869 h 2168869"/>
                <a:gd name="connsiteX1" fmla="*/ 0 w 1944216"/>
                <a:gd name="connsiteY1" fmla="*/ 3 h 2168869"/>
                <a:gd name="connsiteX2" fmla="*/ 1944216 w 1944216"/>
                <a:gd name="connsiteY2" fmla="*/ 2168869 h 2168869"/>
                <a:gd name="connsiteX3" fmla="*/ 0 w 1944216"/>
                <a:gd name="connsiteY3" fmla="*/ 2168869 h 2168869"/>
                <a:gd name="connsiteX0" fmla="*/ 1482018 w 1944216"/>
                <a:gd name="connsiteY0" fmla="*/ 2493821 h 2493821"/>
                <a:gd name="connsiteX1" fmla="*/ 0 w 1944216"/>
                <a:gd name="connsiteY1" fmla="*/ 3 h 2493821"/>
                <a:gd name="connsiteX2" fmla="*/ 1944216 w 1944216"/>
                <a:gd name="connsiteY2" fmla="*/ 2168869 h 2493821"/>
                <a:gd name="connsiteX3" fmla="*/ 1482018 w 1944216"/>
                <a:gd name="connsiteY3" fmla="*/ 2493821 h 2493821"/>
                <a:gd name="connsiteX0" fmla="*/ 1482018 w 1944216"/>
                <a:gd name="connsiteY0" fmla="*/ 2493821 h 2509615"/>
                <a:gd name="connsiteX1" fmla="*/ 0 w 1944216"/>
                <a:gd name="connsiteY1" fmla="*/ 3 h 2509615"/>
                <a:gd name="connsiteX2" fmla="*/ 1944216 w 1944216"/>
                <a:gd name="connsiteY2" fmla="*/ 2168869 h 2509615"/>
                <a:gd name="connsiteX3" fmla="*/ 1482018 w 1944216"/>
                <a:gd name="connsiteY3" fmla="*/ 2493821 h 2509615"/>
                <a:gd name="connsiteX0" fmla="*/ 1482018 w 2005613"/>
                <a:gd name="connsiteY0" fmla="*/ 2493821 h 2511282"/>
                <a:gd name="connsiteX1" fmla="*/ 0 w 2005613"/>
                <a:gd name="connsiteY1" fmla="*/ 3 h 2511282"/>
                <a:gd name="connsiteX2" fmla="*/ 1944216 w 2005613"/>
                <a:gd name="connsiteY2" fmla="*/ 2168869 h 2511282"/>
                <a:gd name="connsiteX3" fmla="*/ 1482018 w 2005613"/>
                <a:gd name="connsiteY3" fmla="*/ 2493821 h 2511282"/>
                <a:gd name="connsiteX0" fmla="*/ 1482018 w 2067168"/>
                <a:gd name="connsiteY0" fmla="*/ 2493821 h 2516328"/>
                <a:gd name="connsiteX1" fmla="*/ 0 w 2067168"/>
                <a:gd name="connsiteY1" fmla="*/ 3 h 2516328"/>
                <a:gd name="connsiteX2" fmla="*/ 1944216 w 2067168"/>
                <a:gd name="connsiteY2" fmla="*/ 2168869 h 2516328"/>
                <a:gd name="connsiteX3" fmla="*/ 1482018 w 2067168"/>
                <a:gd name="connsiteY3" fmla="*/ 2493821 h 2516328"/>
                <a:gd name="connsiteX0" fmla="*/ 1482018 w 2101596"/>
                <a:gd name="connsiteY0" fmla="*/ 2493821 h 2573138"/>
                <a:gd name="connsiteX1" fmla="*/ 0 w 2101596"/>
                <a:gd name="connsiteY1" fmla="*/ 3 h 2573138"/>
                <a:gd name="connsiteX2" fmla="*/ 1944216 w 2101596"/>
                <a:gd name="connsiteY2" fmla="*/ 2168869 h 2573138"/>
                <a:gd name="connsiteX3" fmla="*/ 1482018 w 2101596"/>
                <a:gd name="connsiteY3" fmla="*/ 2493821 h 257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1596" h="2573138">
                  <a:moveTo>
                    <a:pt x="1482018" y="2493821"/>
                  </a:moveTo>
                  <a:lnTo>
                    <a:pt x="0" y="3"/>
                  </a:lnTo>
                  <a:cubicBezTo>
                    <a:pt x="980581" y="-2516"/>
                    <a:pt x="1220573" y="1755752"/>
                    <a:pt x="1944216" y="2168869"/>
                  </a:cubicBezTo>
                  <a:cubicBezTo>
                    <a:pt x="2184893" y="2398099"/>
                    <a:pt x="2231662" y="2725570"/>
                    <a:pt x="1482018" y="249382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6" name="Right Triangle 4"/>
            <p:cNvSpPr/>
            <p:nvPr/>
          </p:nvSpPr>
          <p:spPr>
            <a:xfrm rot="5400000">
              <a:off x="6793574" y="4518713"/>
              <a:ext cx="2144858" cy="2556492"/>
            </a:xfrm>
            <a:custGeom>
              <a:avLst/>
              <a:gdLst>
                <a:gd name="connsiteX0" fmla="*/ 0 w 1944216"/>
                <a:gd name="connsiteY0" fmla="*/ 2168866 h 2168866"/>
                <a:gd name="connsiteX1" fmla="*/ 0 w 1944216"/>
                <a:gd name="connsiteY1" fmla="*/ 0 h 2168866"/>
                <a:gd name="connsiteX2" fmla="*/ 1944216 w 1944216"/>
                <a:gd name="connsiteY2" fmla="*/ 2168866 h 2168866"/>
                <a:gd name="connsiteX3" fmla="*/ 0 w 1944216"/>
                <a:gd name="connsiteY3" fmla="*/ 2168866 h 2168866"/>
                <a:gd name="connsiteX0" fmla="*/ 0 w 1944216"/>
                <a:gd name="connsiteY0" fmla="*/ 2168869 h 2168869"/>
                <a:gd name="connsiteX1" fmla="*/ 0 w 1944216"/>
                <a:gd name="connsiteY1" fmla="*/ 3 h 2168869"/>
                <a:gd name="connsiteX2" fmla="*/ 1944216 w 1944216"/>
                <a:gd name="connsiteY2" fmla="*/ 2168869 h 2168869"/>
                <a:gd name="connsiteX3" fmla="*/ 0 w 1944216"/>
                <a:gd name="connsiteY3" fmla="*/ 2168869 h 2168869"/>
                <a:gd name="connsiteX0" fmla="*/ 0 w 1944216"/>
                <a:gd name="connsiteY0" fmla="*/ 2168869 h 2168869"/>
                <a:gd name="connsiteX1" fmla="*/ 0 w 1944216"/>
                <a:gd name="connsiteY1" fmla="*/ 3 h 2168869"/>
                <a:gd name="connsiteX2" fmla="*/ 1944216 w 1944216"/>
                <a:gd name="connsiteY2" fmla="*/ 2168869 h 2168869"/>
                <a:gd name="connsiteX3" fmla="*/ 0 w 1944216"/>
                <a:gd name="connsiteY3" fmla="*/ 2168869 h 216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4216" h="2168869">
                  <a:moveTo>
                    <a:pt x="0" y="2168869"/>
                  </a:moveTo>
                  <a:lnTo>
                    <a:pt x="0" y="3"/>
                  </a:lnTo>
                  <a:cubicBezTo>
                    <a:pt x="980581" y="-2516"/>
                    <a:pt x="1220573" y="1755752"/>
                    <a:pt x="1944216" y="2168869"/>
                  </a:cubicBezTo>
                  <a:lnTo>
                    <a:pt x="0" y="21688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60764" y="4365731"/>
              <a:ext cx="2593012" cy="358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5122367" y="5381768"/>
              <a:ext cx="2592562" cy="36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Sistema HidroPur Septic CABAL</a:t>
            </a:r>
            <a:endParaRPr lang="es-SV" smtClean="0"/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246063" y="1590675"/>
            <a:ext cx="8651875" cy="2559050"/>
          </a:xfrm>
        </p:spPr>
        <p:txBody>
          <a:bodyPr/>
          <a:lstStyle/>
          <a:p>
            <a:r>
              <a:rPr lang="en-US" sz="2800" dirty="0" err="1" smtClean="0"/>
              <a:t>Inversión</a:t>
            </a:r>
            <a:r>
              <a:rPr lang="en-US" sz="2800" dirty="0" smtClean="0"/>
              <a:t> </a:t>
            </a:r>
            <a:r>
              <a:rPr lang="en-US" sz="2800" dirty="0" err="1" smtClean="0"/>
              <a:t>económica</a:t>
            </a:r>
            <a:r>
              <a:rPr lang="en-US" sz="2800" dirty="0" smtClean="0"/>
              <a:t> similar a la </a:t>
            </a:r>
            <a:r>
              <a:rPr lang="en-US" sz="2800" dirty="0" err="1" smtClean="0"/>
              <a:t>fosa</a:t>
            </a:r>
            <a:r>
              <a:rPr lang="en-US" sz="2800" dirty="0" smtClean="0"/>
              <a:t> </a:t>
            </a:r>
            <a:r>
              <a:rPr lang="en-US" sz="2800" dirty="0" err="1" smtClean="0"/>
              <a:t>séptica</a:t>
            </a:r>
            <a:endParaRPr lang="en-US" sz="2800" dirty="0" smtClean="0"/>
          </a:p>
          <a:p>
            <a:r>
              <a:rPr lang="en-US" sz="2800" dirty="0" err="1"/>
              <a:t>Í</a:t>
            </a:r>
            <a:r>
              <a:rPr lang="en-US" sz="2800" dirty="0" err="1" smtClean="0"/>
              <a:t>nfimo</a:t>
            </a:r>
            <a:r>
              <a:rPr lang="en-US" sz="2800" dirty="0" smtClean="0"/>
              <a:t> </a:t>
            </a:r>
            <a:r>
              <a:rPr lang="en-US" sz="2800" dirty="0" err="1" smtClean="0"/>
              <a:t>costo</a:t>
            </a:r>
            <a:r>
              <a:rPr lang="en-US" sz="2800" dirty="0" smtClean="0"/>
              <a:t> de </a:t>
            </a:r>
            <a:r>
              <a:rPr lang="en-US" sz="2800" dirty="0" err="1" smtClean="0"/>
              <a:t>operación</a:t>
            </a:r>
            <a:r>
              <a:rPr lang="en-US" sz="2800" dirty="0" smtClean="0"/>
              <a:t> y </a:t>
            </a:r>
            <a:r>
              <a:rPr lang="en-US" sz="2800" dirty="0" err="1" smtClean="0"/>
              <a:t>mantenimiento</a:t>
            </a:r>
            <a:endParaRPr lang="en-US" sz="2800" dirty="0" smtClean="0"/>
          </a:p>
          <a:p>
            <a:r>
              <a:rPr lang="en-US" sz="2800" dirty="0" err="1" smtClean="0"/>
              <a:t>Fácil</a:t>
            </a:r>
            <a:r>
              <a:rPr lang="en-US" sz="2800" dirty="0" smtClean="0"/>
              <a:t> </a:t>
            </a:r>
            <a:r>
              <a:rPr lang="en-US" sz="2800" dirty="0" err="1" smtClean="0"/>
              <a:t>operación</a:t>
            </a:r>
            <a:r>
              <a:rPr lang="en-US" sz="2800" dirty="0" smtClean="0"/>
              <a:t> y </a:t>
            </a:r>
            <a:r>
              <a:rPr lang="en-US" sz="2800" dirty="0" err="1" smtClean="0"/>
              <a:t>mantenimiento</a:t>
            </a:r>
            <a:endParaRPr lang="en-US" sz="2800" dirty="0" smtClean="0"/>
          </a:p>
          <a:p>
            <a:r>
              <a:rPr lang="en-US" sz="2800" dirty="0" smtClean="0"/>
              <a:t>No </a:t>
            </a:r>
            <a:r>
              <a:rPr lang="en-US" sz="2800" dirty="0" err="1" smtClean="0"/>
              <a:t>contamina</a:t>
            </a:r>
            <a:r>
              <a:rPr lang="en-US" sz="2800" dirty="0" smtClean="0"/>
              <a:t> a los </a:t>
            </a:r>
            <a:r>
              <a:rPr lang="en-US" sz="2800" dirty="0" err="1" smtClean="0"/>
              <a:t>usuarios</a:t>
            </a:r>
            <a:r>
              <a:rPr lang="en-US" sz="2800" dirty="0" smtClean="0"/>
              <a:t> </a:t>
            </a:r>
            <a:r>
              <a:rPr lang="en-US" sz="2800" dirty="0" err="1" smtClean="0"/>
              <a:t>ni</a:t>
            </a:r>
            <a:r>
              <a:rPr lang="en-US" sz="2800" dirty="0" smtClean="0"/>
              <a:t> a la </a:t>
            </a:r>
            <a:r>
              <a:rPr lang="en-US" sz="2800" dirty="0" err="1" smtClean="0"/>
              <a:t>naturaleza</a:t>
            </a:r>
            <a:endParaRPr lang="es-SV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353075"/>
            <a:ext cx="2989886" cy="2246163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65625"/>
            <a:ext cx="3007574" cy="2246163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-612775" y="4687888"/>
            <a:ext cx="2597150" cy="2274887"/>
            <a:chOff x="-612576" y="-784696"/>
            <a:chExt cx="2596533" cy="2275466"/>
          </a:xfrm>
        </p:grpSpPr>
        <p:pic>
          <p:nvPicPr>
            <p:cNvPr id="21" name="Picture 30"/>
            <p:cNvPicPr>
              <a:picLocks noChangeAspect="1"/>
            </p:cNvPicPr>
            <p:nvPr/>
          </p:nvPicPr>
          <p:blipFill>
            <a:blip r:embed="rId2"/>
            <a:srcRect l="11432" b="55281"/>
            <a:stretch>
              <a:fillRect/>
            </a:stretch>
          </p:blipFill>
          <p:spPr bwMode="auto">
            <a:xfrm>
              <a:off x="-612576" y="-747464"/>
              <a:ext cx="2315200" cy="223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ight Triangle 11"/>
            <p:cNvSpPr/>
            <p:nvPr/>
          </p:nvSpPr>
          <p:spPr>
            <a:xfrm rot="10800000">
              <a:off x="-9469" y="-314676"/>
              <a:ext cx="1556968" cy="1702233"/>
            </a:xfrm>
            <a:custGeom>
              <a:avLst/>
              <a:gdLst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715 h 1702715"/>
                <a:gd name="connsiteX1" fmla="*/ 0 w 1490770"/>
                <a:gd name="connsiteY1" fmla="*/ 91 h 1702715"/>
                <a:gd name="connsiteX2" fmla="*/ 1490770 w 1490770"/>
                <a:gd name="connsiteY2" fmla="*/ 1702715 h 1702715"/>
                <a:gd name="connsiteX3" fmla="*/ 0 w 1490770"/>
                <a:gd name="connsiteY3" fmla="*/ 1702715 h 170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770" h="1702715">
                  <a:moveTo>
                    <a:pt x="0" y="1702715"/>
                  </a:moveTo>
                  <a:lnTo>
                    <a:pt x="0" y="91"/>
                  </a:lnTo>
                  <a:cubicBezTo>
                    <a:pt x="927673" y="-6702"/>
                    <a:pt x="1485054" y="364357"/>
                    <a:pt x="1490770" y="1702715"/>
                  </a:cubicBezTo>
                  <a:lnTo>
                    <a:pt x="0" y="170271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3" name="Right Triangle 11"/>
            <p:cNvSpPr/>
            <p:nvPr/>
          </p:nvSpPr>
          <p:spPr>
            <a:xfrm rot="10800000">
              <a:off x="53" y="-451236"/>
              <a:ext cx="1628388" cy="1837204"/>
            </a:xfrm>
            <a:custGeom>
              <a:avLst/>
              <a:gdLst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624 h 1702624"/>
                <a:gd name="connsiteX1" fmla="*/ 0 w 1490770"/>
                <a:gd name="connsiteY1" fmla="*/ 0 h 1702624"/>
                <a:gd name="connsiteX2" fmla="*/ 1490770 w 1490770"/>
                <a:gd name="connsiteY2" fmla="*/ 1702624 h 1702624"/>
                <a:gd name="connsiteX3" fmla="*/ 0 w 1490770"/>
                <a:gd name="connsiteY3" fmla="*/ 1702624 h 1702624"/>
                <a:gd name="connsiteX0" fmla="*/ 0 w 1490770"/>
                <a:gd name="connsiteY0" fmla="*/ 1702715 h 1702715"/>
                <a:gd name="connsiteX1" fmla="*/ 0 w 1490770"/>
                <a:gd name="connsiteY1" fmla="*/ 91 h 1702715"/>
                <a:gd name="connsiteX2" fmla="*/ 1490770 w 1490770"/>
                <a:gd name="connsiteY2" fmla="*/ 1702715 h 1702715"/>
                <a:gd name="connsiteX3" fmla="*/ 0 w 1490770"/>
                <a:gd name="connsiteY3" fmla="*/ 1702715 h 1702715"/>
                <a:gd name="connsiteX0" fmla="*/ 0 w 1490770"/>
                <a:gd name="connsiteY0" fmla="*/ 1702985 h 1702985"/>
                <a:gd name="connsiteX1" fmla="*/ 0 w 1490770"/>
                <a:gd name="connsiteY1" fmla="*/ 361 h 1702985"/>
                <a:gd name="connsiteX2" fmla="*/ 1490770 w 1490770"/>
                <a:gd name="connsiteY2" fmla="*/ 1702985 h 1702985"/>
                <a:gd name="connsiteX3" fmla="*/ 0 w 1490770"/>
                <a:gd name="connsiteY3" fmla="*/ 1702985 h 1702985"/>
                <a:gd name="connsiteX0" fmla="*/ 0 w 1490770"/>
                <a:gd name="connsiteY0" fmla="*/ 1702851 h 1702851"/>
                <a:gd name="connsiteX1" fmla="*/ 0 w 1490770"/>
                <a:gd name="connsiteY1" fmla="*/ 227 h 1702851"/>
                <a:gd name="connsiteX2" fmla="*/ 1490770 w 1490770"/>
                <a:gd name="connsiteY2" fmla="*/ 1702851 h 1702851"/>
                <a:gd name="connsiteX3" fmla="*/ 0 w 1490770"/>
                <a:gd name="connsiteY3" fmla="*/ 1702851 h 170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770" h="1702851">
                  <a:moveTo>
                    <a:pt x="0" y="1702851"/>
                  </a:moveTo>
                  <a:lnTo>
                    <a:pt x="0" y="227"/>
                  </a:lnTo>
                  <a:cubicBezTo>
                    <a:pt x="795196" y="-13576"/>
                    <a:pt x="1491678" y="602818"/>
                    <a:pt x="1490770" y="1702851"/>
                  </a:cubicBezTo>
                  <a:lnTo>
                    <a:pt x="0" y="17028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23681" y="-494110"/>
              <a:ext cx="360276" cy="1880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737184" y="-1521826"/>
              <a:ext cx="360454" cy="1834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grpSp>
        <p:nvGrpSpPr>
          <p:cNvPr id="26" name="Group 16"/>
          <p:cNvGrpSpPr>
            <a:grpSpLocks/>
          </p:cNvGrpSpPr>
          <p:nvPr/>
        </p:nvGrpSpPr>
        <p:grpSpPr bwMode="auto">
          <a:xfrm>
            <a:off x="6516688" y="-9525"/>
            <a:ext cx="2773362" cy="2430463"/>
            <a:chOff x="6516260" y="-9779"/>
            <a:chExt cx="2774073" cy="2430669"/>
          </a:xfrm>
        </p:grpSpPr>
        <p:pic>
          <p:nvPicPr>
            <p:cNvPr id="27" name="Picture 18"/>
            <p:cNvPicPr>
              <a:picLocks noChangeAspect="1"/>
            </p:cNvPicPr>
            <p:nvPr/>
          </p:nvPicPr>
          <p:blipFill>
            <a:blip r:embed="rId2"/>
            <a:srcRect l="24178" t="2" b="64578"/>
            <a:stretch>
              <a:fillRect/>
            </a:stretch>
          </p:blipFill>
          <p:spPr bwMode="auto">
            <a:xfrm>
              <a:off x="7308302" y="0"/>
              <a:ext cx="1982031" cy="1772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ight Triangle 11"/>
            <p:cNvSpPr/>
            <p:nvPr/>
          </p:nvSpPr>
          <p:spPr>
            <a:xfrm>
              <a:off x="7380081" y="-9779"/>
              <a:ext cx="1764164" cy="1709883"/>
            </a:xfrm>
            <a:custGeom>
              <a:avLst/>
              <a:gdLst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866" h="2070625">
                  <a:moveTo>
                    <a:pt x="0" y="2070625"/>
                  </a:moveTo>
                  <a:lnTo>
                    <a:pt x="0" y="0"/>
                  </a:lnTo>
                  <a:cubicBezTo>
                    <a:pt x="1978990" y="2519"/>
                    <a:pt x="2163828" y="1131036"/>
                    <a:pt x="2168866" y="2070625"/>
                  </a:cubicBezTo>
                  <a:lnTo>
                    <a:pt x="0" y="2070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29" name="Right Triangle 11"/>
            <p:cNvSpPr/>
            <p:nvPr/>
          </p:nvSpPr>
          <p:spPr>
            <a:xfrm>
              <a:off x="7308625" y="-9779"/>
              <a:ext cx="1835620" cy="1782914"/>
            </a:xfrm>
            <a:custGeom>
              <a:avLst/>
              <a:gdLst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68866"/>
                <a:gd name="connsiteY0" fmla="*/ 2070634 h 2070634"/>
                <a:gd name="connsiteX1" fmla="*/ 0 w 2168866"/>
                <a:gd name="connsiteY1" fmla="*/ 9 h 2070634"/>
                <a:gd name="connsiteX2" fmla="*/ 2168866 w 2168866"/>
                <a:gd name="connsiteY2" fmla="*/ 2070634 h 2070634"/>
                <a:gd name="connsiteX3" fmla="*/ 0 w 2168866"/>
                <a:gd name="connsiteY3" fmla="*/ 2070634 h 2070634"/>
                <a:gd name="connsiteX0" fmla="*/ 0 w 2168866"/>
                <a:gd name="connsiteY0" fmla="*/ 2070637 h 2070637"/>
                <a:gd name="connsiteX1" fmla="*/ 0 w 2168866"/>
                <a:gd name="connsiteY1" fmla="*/ 12 h 2070637"/>
                <a:gd name="connsiteX2" fmla="*/ 2168866 w 2168866"/>
                <a:gd name="connsiteY2" fmla="*/ 2070637 h 2070637"/>
                <a:gd name="connsiteX3" fmla="*/ 0 w 2168866"/>
                <a:gd name="connsiteY3" fmla="*/ 2070637 h 2070637"/>
                <a:gd name="connsiteX0" fmla="*/ 0 w 2168866"/>
                <a:gd name="connsiteY0" fmla="*/ 2070625 h 2070625"/>
                <a:gd name="connsiteX1" fmla="*/ 0 w 2168866"/>
                <a:gd name="connsiteY1" fmla="*/ 0 h 2070625"/>
                <a:gd name="connsiteX2" fmla="*/ 2168866 w 2168866"/>
                <a:gd name="connsiteY2" fmla="*/ 2070625 h 2070625"/>
                <a:gd name="connsiteX3" fmla="*/ 0 w 2168866"/>
                <a:gd name="connsiteY3" fmla="*/ 2070625 h 2070625"/>
                <a:gd name="connsiteX0" fmla="*/ 0 w 2170081"/>
                <a:gd name="connsiteY0" fmla="*/ 2070625 h 2070625"/>
                <a:gd name="connsiteX1" fmla="*/ 0 w 2170081"/>
                <a:gd name="connsiteY1" fmla="*/ 0 h 2070625"/>
                <a:gd name="connsiteX2" fmla="*/ 2168866 w 2170081"/>
                <a:gd name="connsiteY2" fmla="*/ 2070625 h 2070625"/>
                <a:gd name="connsiteX3" fmla="*/ 0 w 2170081"/>
                <a:gd name="connsiteY3" fmla="*/ 2070625 h 2070625"/>
                <a:gd name="connsiteX0" fmla="*/ 0 w 2170293"/>
                <a:gd name="connsiteY0" fmla="*/ 2070625 h 2070625"/>
                <a:gd name="connsiteX1" fmla="*/ 0 w 2170293"/>
                <a:gd name="connsiteY1" fmla="*/ 0 h 2070625"/>
                <a:gd name="connsiteX2" fmla="*/ 2168866 w 2170293"/>
                <a:gd name="connsiteY2" fmla="*/ 2070625 h 2070625"/>
                <a:gd name="connsiteX3" fmla="*/ 0 w 2170293"/>
                <a:gd name="connsiteY3" fmla="*/ 2070625 h 2070625"/>
                <a:gd name="connsiteX0" fmla="*/ 0 w 2168906"/>
                <a:gd name="connsiteY0" fmla="*/ 2070625 h 2070625"/>
                <a:gd name="connsiteX1" fmla="*/ 0 w 2168906"/>
                <a:gd name="connsiteY1" fmla="*/ 0 h 2070625"/>
                <a:gd name="connsiteX2" fmla="*/ 2168866 w 2168906"/>
                <a:gd name="connsiteY2" fmla="*/ 2070625 h 2070625"/>
                <a:gd name="connsiteX3" fmla="*/ 0 w 2168906"/>
                <a:gd name="connsiteY3" fmla="*/ 2070625 h 207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906" h="2070625">
                  <a:moveTo>
                    <a:pt x="0" y="2070625"/>
                  </a:moveTo>
                  <a:lnTo>
                    <a:pt x="0" y="0"/>
                  </a:lnTo>
                  <a:cubicBezTo>
                    <a:pt x="1431602" y="8827"/>
                    <a:pt x="2175255" y="1277332"/>
                    <a:pt x="2168866" y="2070625"/>
                  </a:cubicBezTo>
                  <a:lnTo>
                    <a:pt x="0" y="20706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6803671" y="-9779"/>
              <a:ext cx="504954" cy="243066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31" name="Flowchart: Process 30"/>
            <p:cNvSpPr/>
            <p:nvPr/>
          </p:nvSpPr>
          <p:spPr>
            <a:xfrm rot="5400000">
              <a:off x="7577818" y="697288"/>
              <a:ext cx="504868" cy="2627986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pic>
        <p:nvPicPr>
          <p:cNvPr id="25619" name="Picture 19" descr="2 Sistemas en  Paral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451" y="3501007"/>
            <a:ext cx="3873500" cy="2905125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620" name="Picture 20" descr="2_Sistema 1300 lts_Diego Salcedo"/>
          <p:cNvPicPr>
            <a:picLocks noChangeAspect="1" noChangeArrowheads="1"/>
          </p:cNvPicPr>
          <p:nvPr/>
        </p:nvPicPr>
        <p:blipFill>
          <a:blip r:embed="rId4"/>
          <a:srcRect t="24208" b="3082"/>
          <a:stretch>
            <a:fillRect/>
          </a:stretch>
        </p:blipFill>
        <p:spPr bwMode="auto">
          <a:xfrm>
            <a:off x="4965494" y="476696"/>
            <a:ext cx="2897393" cy="2808288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622" name="Picture 22" descr="07_BiodigestorAgGrCoc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5494" y="3501007"/>
            <a:ext cx="3871947" cy="2905125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623" name="Picture 23" descr="E_Campo de riego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6955" y="476696"/>
            <a:ext cx="3744912" cy="2808288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249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SUCROCENTRO S.A. DE C.V. Sistema HidroPur SEPTIC  Modelo CABAL</vt:lpstr>
      <vt:lpstr>Nuestra Empresa</vt:lpstr>
      <vt:lpstr>Problema: ¿Qué características debe tener un sistema séptico familiar?</vt:lpstr>
      <vt:lpstr>PowerPoint Presentation</vt:lpstr>
      <vt:lpstr>Las “soluciones” alternas no resuelven mucho</vt:lpstr>
      <vt:lpstr>Sistema Hidropur Septic CABAL</vt:lpstr>
      <vt:lpstr>Sistema HidroPur Septic CABAL</vt:lpstr>
      <vt:lpstr>Sistema HidroPur Septic CABAL</vt:lpstr>
      <vt:lpstr>PowerPoint Presentation</vt:lpstr>
      <vt:lpstr>SUCROCENTRO S.A. DE C.V.</vt:lpstr>
    </vt:vector>
  </TitlesOfParts>
  <Company>Mindblock S.A. de C.V.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Barillas</dc:creator>
  <cp:lastModifiedBy>Eduardo Barillas</cp:lastModifiedBy>
  <cp:revision>56</cp:revision>
  <dcterms:created xsi:type="dcterms:W3CDTF">2013-06-19T01:33:34Z</dcterms:created>
  <dcterms:modified xsi:type="dcterms:W3CDTF">2013-07-31T03:19:53Z</dcterms:modified>
</cp:coreProperties>
</file>